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80" r:id="rId2"/>
  </p:sldMasterIdLst>
  <p:notesMasterIdLst>
    <p:notesMasterId r:id="rId48"/>
  </p:notesMasterIdLst>
  <p:handoutMasterIdLst>
    <p:handoutMasterId r:id="rId49"/>
  </p:handoutMasterIdLst>
  <p:sldIdLst>
    <p:sldId id="296" r:id="rId3"/>
    <p:sldId id="338" r:id="rId4"/>
    <p:sldId id="258" r:id="rId5"/>
    <p:sldId id="260" r:id="rId6"/>
    <p:sldId id="259" r:id="rId7"/>
    <p:sldId id="264" r:id="rId8"/>
    <p:sldId id="380" r:id="rId9"/>
    <p:sldId id="382" r:id="rId10"/>
    <p:sldId id="419" r:id="rId11"/>
    <p:sldId id="261" r:id="rId12"/>
    <p:sldId id="262" r:id="rId13"/>
    <p:sldId id="263" r:id="rId14"/>
    <p:sldId id="381"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57" r:id="rId47"/>
  </p:sldIdLst>
  <p:sldSz cx="9144000" cy="5143500" type="screen16x9"/>
  <p:notesSz cx="6858000" cy="9144000"/>
  <p:embeddedFontLst>
    <p:embeddedFont>
      <p:font typeface="Alata" panose="020B0604020202020204" charset="0"/>
      <p:regular r:id="rId50"/>
    </p:embeddedFont>
    <p:embeddedFont>
      <p:font typeface="Amatic SC" panose="00000500000000000000" pitchFamily="2" charset="-79"/>
      <p:regular r:id="rId51"/>
      <p:bold r:id="rId52"/>
    </p:embeddedFont>
    <p:embeddedFont>
      <p:font typeface="Calibri" panose="020F0502020204030204" pitchFamily="34" charset="0"/>
      <p:regular r:id="rId53"/>
      <p:bold r:id="rId54"/>
      <p:italic r:id="rId55"/>
      <p:boldItalic r:id="rId56"/>
    </p:embeddedFont>
    <p:embeddedFont>
      <p:font typeface="Google Sans" panose="020B0503030502040204" pitchFamily="34" charset="0"/>
      <p:regular r:id="rId57"/>
      <p:bold r:id="rId58"/>
      <p:italic r:id="rId59"/>
      <p:boldItalic r:id="rId60"/>
    </p:embeddedFont>
    <p:embeddedFont>
      <p:font typeface="Google Sans Medium" panose="020B0603030502040203" pitchFamily="34" charset="0"/>
      <p:regular r:id="rId61"/>
      <p:italic r:id="rId62"/>
    </p:embeddedFont>
    <p:embeddedFont>
      <p:font typeface="KFGQPC HAFS Uthmanic Script" panose="02000000000000000000" pitchFamily="2" charset="-78"/>
      <p:regular r:id="rId63"/>
    </p:embeddedFont>
    <p:embeddedFont>
      <p:font typeface="Lexend Deca Black" pitchFamily="2" charset="0"/>
      <p:bold r:id="rId64"/>
    </p:embeddedFont>
    <p:embeddedFont>
      <p:font typeface="Montserrat" panose="00000500000000000000" pitchFamily="2" charset="0"/>
      <p:regular r:id="rId65"/>
    </p:embeddedFont>
    <p:embeddedFont>
      <p:font typeface="Proxima Nova" panose="020B0604020202020204" charset="0"/>
      <p:regular r:id="rId66"/>
    </p:embeddedFont>
    <p:embeddedFont>
      <p:font typeface="Proxima Nova Semibold" panose="020B0604020202020204" charset="0"/>
      <p:regular r:id="rId67"/>
    </p:embeddedFont>
    <p:embeddedFont>
      <p:font typeface="PT Sans" panose="020B0503020203020204" pitchFamily="34" charset="0"/>
      <p:regular r:id="rId68"/>
    </p:embeddedFont>
    <p:embeddedFont>
      <p:font typeface="Roboto Medium" panose="02000000000000000000" pitchFamily="2" charset="0"/>
      <p:regular r:id="rId69"/>
      <p:italic r:id="rId70"/>
    </p:embeddedFont>
    <p:embeddedFont>
      <p:font typeface="Sarabun" panose="020B0604020202020204" charset="-34"/>
      <p:regular r:id="rId71"/>
    </p:embeddedFont>
    <p:embeddedFont>
      <p:font typeface="Segoe UI" panose="020B0502040204020203" pitchFamily="34" charset="0"/>
      <p:regular r:id="rId72"/>
      <p:bold r:id="rId73"/>
      <p:italic r:id="rId74"/>
      <p:boldItalic r:id="rId75"/>
    </p:embeddedFont>
    <p:embeddedFont>
      <p:font typeface="Segoe UI Semibold" panose="020B0702040204020203" pitchFamily="34" charset="0"/>
      <p:bold r:id="rId76"/>
      <p:boldItalic r:id="rId7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521415D9-36F7-43E2-AB2F-B90AF26B5E84}">
      <p14:sectionLst xmlns:p14="http://schemas.microsoft.com/office/powerpoint/2010/main">
        <p14:section name="Title" id="{571CB17A-2FC7-462E-B543-0CB8165C34EF}">
          <p14:sldIdLst>
            <p14:sldId id="296"/>
            <p14:sldId id="338"/>
            <p14:sldId id="258"/>
            <p14:sldId id="260"/>
            <p14:sldId id="259"/>
            <p14:sldId id="264"/>
            <p14:sldId id="380"/>
            <p14:sldId id="382"/>
            <p14:sldId id="419"/>
          </p14:sldIdLst>
        </p14:section>
        <p14:section name="Template" id="{9BC6139C-0629-49DC-80B9-FE27470014E3}">
          <p14:sldIdLst>
            <p14:sldId id="261"/>
            <p14:sldId id="262"/>
            <p14:sldId id="263"/>
            <p14:sldId id="381"/>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94"/>
            <p14:sldId id="295"/>
            <p14:sldId id="257"/>
          </p14:sldIdLst>
        </p14:section>
      </p14:sectionLst>
    </p:ext>
    <p:ext uri="{EFAFB233-063F-42B5-8137-9DF3F51BA10A}">
      <p15:sldGuideLst xmlns:p15="http://schemas.microsoft.com/office/powerpoint/2012/main">
        <p15:guide id="1" orient="horz" pos="273">
          <p15:clr>
            <a:srgbClr val="A4A3A4"/>
          </p15:clr>
        </p15:guide>
        <p15:guide id="2" pos="5135">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am Adrian" initials="A3"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4242"/>
    <a:srgbClr val="FAFAFA"/>
    <a:srgbClr val="EAF0F1"/>
    <a:srgbClr val="34495E"/>
    <a:srgbClr val="DB4437"/>
    <a:srgbClr val="F4B400"/>
    <a:srgbClr val="4285F4"/>
    <a:srgbClr val="42A5F5"/>
    <a:srgbClr val="1C1C1C"/>
    <a:srgbClr val="E1754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B3425C1-E8C5-4002-BBBE-09CE61DE65A6}" styleName="Table_1">
    <a:wholeTbl>
      <a:tcTxStyle>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3705B4D3-1A3C-46D3-9B5D-2E3A499F1FC1}" styleName="Table_0">
    <a:wholeTbl>
      <a:tcTxStyle>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p:scale>
          <a:sx n="66" d="100"/>
          <a:sy n="66" d="100"/>
        </p:scale>
        <p:origin x="388" y="560"/>
      </p:cViewPr>
      <p:guideLst>
        <p:guide orient="horz" pos="273"/>
        <p:guide pos="513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4.fntdata"/><Relationship Id="rId68" Type="http://schemas.openxmlformats.org/officeDocument/2006/relationships/font" Target="fonts/font19.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4.fntdata"/><Relationship Id="rId58" Type="http://schemas.openxmlformats.org/officeDocument/2006/relationships/font" Target="fonts/font9.fntdata"/><Relationship Id="rId74" Type="http://schemas.openxmlformats.org/officeDocument/2006/relationships/font" Target="fonts/font25.fntdata"/><Relationship Id="rId79"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12.fntdata"/><Relationship Id="rId82"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56" Type="http://schemas.openxmlformats.org/officeDocument/2006/relationships/font" Target="fonts/font7.fntdata"/><Relationship Id="rId64" Type="http://schemas.openxmlformats.org/officeDocument/2006/relationships/font" Target="fonts/font15.fntdata"/><Relationship Id="rId69" Type="http://schemas.openxmlformats.org/officeDocument/2006/relationships/font" Target="fonts/font20.fntdata"/><Relationship Id="rId77" Type="http://schemas.openxmlformats.org/officeDocument/2006/relationships/font" Target="fonts/font28.fntdata"/><Relationship Id="rId8" Type="http://schemas.openxmlformats.org/officeDocument/2006/relationships/slide" Target="slides/slide6.xml"/><Relationship Id="rId51" Type="http://schemas.openxmlformats.org/officeDocument/2006/relationships/font" Target="fonts/font2.fntdata"/><Relationship Id="rId72" Type="http://schemas.openxmlformats.org/officeDocument/2006/relationships/font" Target="fonts/font23.fntdata"/><Relationship Id="rId80"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0.fntdata"/><Relationship Id="rId67" Type="http://schemas.openxmlformats.org/officeDocument/2006/relationships/font" Target="fonts/font18.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5.fntdata"/><Relationship Id="rId62" Type="http://schemas.openxmlformats.org/officeDocument/2006/relationships/font" Target="fonts/font13.fntdata"/><Relationship Id="rId70" Type="http://schemas.openxmlformats.org/officeDocument/2006/relationships/font" Target="fonts/font21.fntdata"/><Relationship Id="rId75"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handoutMaster" Target="handoutMasters/handoutMaster1.xml"/><Relationship Id="rId57" Type="http://schemas.openxmlformats.org/officeDocument/2006/relationships/font" Target="fonts/font8.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font" Target="fonts/font16.fntdata"/><Relationship Id="rId73" Type="http://schemas.openxmlformats.org/officeDocument/2006/relationships/font" Target="fonts/font24.fntdata"/><Relationship Id="rId78" Type="http://schemas.openxmlformats.org/officeDocument/2006/relationships/commentAuthors" Target="commentAuthors.xml"/><Relationship Id="rId8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1.fntdata"/><Relationship Id="rId55" Type="http://schemas.openxmlformats.org/officeDocument/2006/relationships/font" Target="fonts/font6.fntdata"/><Relationship Id="rId76" Type="http://schemas.openxmlformats.org/officeDocument/2006/relationships/font" Target="fonts/font27.fntdata"/><Relationship Id="rId7" Type="http://schemas.openxmlformats.org/officeDocument/2006/relationships/slide" Target="slides/slide5.xml"/><Relationship Id="rId71" Type="http://schemas.openxmlformats.org/officeDocument/2006/relationships/font" Target="fonts/font2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7.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t>2/13/2023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c1e0c81db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1c1e0c81dba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1c1e0c81dba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1c1e0c81dba_0_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c1e0c81dba_0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1c1e0c81dba_0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1c1e0c81dba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1c1e0c81dba_0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1c1e0c81dba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1c1e0c81dba_0_6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1c1e0c81dba_0_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1c1e0c81dba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1c1e0c81dba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1c1e0c81dba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1c1e0c81dba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1c1e0c81dba_0_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1c1e0c81dba_0_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1c1e0c81dba_0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1c1e0c81dba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1c1e0c81dba_0_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1c1e0c81dba_0_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1c1e0c81dba_0_9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1c1e0c81dba_0_9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1c1e0c81dba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1c1e0c81dba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9b1243d5b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1bfc6975492_0_90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1bfc6975492_0_9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1bfc6975492_0_90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1bfc6975492_0_9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bfc6975492_0_90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bfc6975492_0_9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1bfc6975492_0_90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bfc6975492_0_9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1bfc6975492_0_90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bfc6975492_0_9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1bfc6975492_0_94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1bfc6975492_0_9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6"/>
        <p:cNvGrpSpPr/>
        <p:nvPr/>
      </p:nvGrpSpPr>
      <p:grpSpPr>
        <a:xfrm>
          <a:off x="0" y="0"/>
          <a:ext cx="0" cy="0"/>
          <a:chOff x="0" y="0"/>
          <a:chExt cx="0" cy="0"/>
        </a:xfrm>
      </p:grpSpPr>
      <p:sp>
        <p:nvSpPr>
          <p:cNvPr id="3347" name="Google Shape;3347;g1bfc6975492_0_116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8" name="Google Shape;3348;g1bfc6975492_0_11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5"/>
        <p:cNvGrpSpPr/>
        <p:nvPr/>
      </p:nvGrpSpPr>
      <p:grpSpPr>
        <a:xfrm>
          <a:off x="0" y="0"/>
          <a:ext cx="0" cy="0"/>
          <a:chOff x="0" y="0"/>
          <a:chExt cx="0" cy="0"/>
        </a:xfrm>
      </p:grpSpPr>
      <p:sp>
        <p:nvSpPr>
          <p:cNvPr id="3766" name="Google Shape;3766;g1bfc6975492_0_120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7" name="Google Shape;3767;g1bfc6975492_0_120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5"/>
        <p:cNvGrpSpPr/>
        <p:nvPr/>
      </p:nvGrpSpPr>
      <p:grpSpPr>
        <a:xfrm>
          <a:off x="0" y="0"/>
          <a:ext cx="0" cy="0"/>
          <a:chOff x="0" y="0"/>
          <a:chExt cx="0" cy="0"/>
        </a:xfrm>
      </p:grpSpPr>
      <p:sp>
        <p:nvSpPr>
          <p:cNvPr id="3936" name="Google Shape;3936;g1bfc6975492_0_122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7" name="Google Shape;3937;g1bfc6975492_0_12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0"/>
        <p:cNvGrpSpPr/>
        <p:nvPr/>
      </p:nvGrpSpPr>
      <p:grpSpPr>
        <a:xfrm>
          <a:off x="0" y="0"/>
          <a:ext cx="0" cy="0"/>
          <a:chOff x="0" y="0"/>
          <a:chExt cx="0" cy="0"/>
        </a:xfrm>
      </p:grpSpPr>
      <p:sp>
        <p:nvSpPr>
          <p:cNvPr id="4341" name="Google Shape;4341;g1bfc6975492_0_126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2" name="Google Shape;4342;g1bfc6975492_0_12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0"/>
        <p:cNvGrpSpPr/>
        <p:nvPr/>
      </p:nvGrpSpPr>
      <p:grpSpPr>
        <a:xfrm>
          <a:off x="0" y="0"/>
          <a:ext cx="0" cy="0"/>
          <a:chOff x="0" y="0"/>
          <a:chExt cx="0" cy="0"/>
        </a:xfrm>
      </p:grpSpPr>
      <p:sp>
        <p:nvSpPr>
          <p:cNvPr id="4721" name="Google Shape;4721;g1bfc6975492_0_129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2" name="Google Shape;4722;g1bfc6975492_0_129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6"/>
        <p:cNvGrpSpPr/>
        <p:nvPr/>
      </p:nvGrpSpPr>
      <p:grpSpPr>
        <a:xfrm>
          <a:off x="0" y="0"/>
          <a:ext cx="0" cy="0"/>
          <a:chOff x="0" y="0"/>
          <a:chExt cx="0" cy="0"/>
        </a:xfrm>
      </p:grpSpPr>
      <p:sp>
        <p:nvSpPr>
          <p:cNvPr id="5147" name="Google Shape;5147;g1bfc6975492_0_134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8" name="Google Shape;5148;g1bfc6975492_0_13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7"/>
        <p:cNvGrpSpPr/>
        <p:nvPr/>
      </p:nvGrpSpPr>
      <p:grpSpPr>
        <a:xfrm>
          <a:off x="0" y="0"/>
          <a:ext cx="0" cy="0"/>
          <a:chOff x="0" y="0"/>
          <a:chExt cx="0" cy="0"/>
        </a:xfrm>
      </p:grpSpPr>
      <p:sp>
        <p:nvSpPr>
          <p:cNvPr id="5508" name="Google Shape;5508;g1bfc6975492_0_137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9" name="Google Shape;5509;g1bfc6975492_0_13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7"/>
        <p:cNvGrpSpPr/>
        <p:nvPr/>
      </p:nvGrpSpPr>
      <p:grpSpPr>
        <a:xfrm>
          <a:off x="0" y="0"/>
          <a:ext cx="0" cy="0"/>
          <a:chOff x="0" y="0"/>
          <a:chExt cx="0" cy="0"/>
        </a:xfrm>
      </p:grpSpPr>
      <p:sp>
        <p:nvSpPr>
          <p:cNvPr id="6018" name="Google Shape;6018;g1bfc6975492_0_142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9" name="Google Shape;6019;g1bfc6975492_0_14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7"/>
        <p:cNvGrpSpPr/>
        <p:nvPr/>
      </p:nvGrpSpPr>
      <p:grpSpPr>
        <a:xfrm>
          <a:off x="0" y="0"/>
          <a:ext cx="0" cy="0"/>
          <a:chOff x="0" y="0"/>
          <a:chExt cx="0" cy="0"/>
        </a:xfrm>
      </p:grpSpPr>
      <p:sp>
        <p:nvSpPr>
          <p:cNvPr id="6638" name="Google Shape;6638;g1bfc6975492_0_149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9" name="Google Shape;6639;g1bfc6975492_0_149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1"/>
        <p:cNvGrpSpPr/>
        <p:nvPr/>
      </p:nvGrpSpPr>
      <p:grpSpPr>
        <a:xfrm>
          <a:off x="0" y="0"/>
          <a:ext cx="0" cy="0"/>
          <a:chOff x="0" y="0"/>
          <a:chExt cx="0" cy="0"/>
        </a:xfrm>
      </p:grpSpPr>
      <p:sp>
        <p:nvSpPr>
          <p:cNvPr id="7232" name="Google Shape;7232;g1bfc6975492_0_154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3" name="Google Shape;7233;g1bfc6975492_0_15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2"/>
        <p:cNvGrpSpPr/>
        <p:nvPr/>
      </p:nvGrpSpPr>
      <p:grpSpPr>
        <a:xfrm>
          <a:off x="0" y="0"/>
          <a:ext cx="0" cy="0"/>
          <a:chOff x="0" y="0"/>
          <a:chExt cx="0" cy="0"/>
        </a:xfrm>
      </p:grpSpPr>
      <p:sp>
        <p:nvSpPr>
          <p:cNvPr id="7553" name="Google Shape;7553;g1bfc6975492_0_158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4" name="Google Shape;7554;g1bfc6975492_0_15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0"/>
        <p:cNvGrpSpPr/>
        <p:nvPr/>
      </p:nvGrpSpPr>
      <p:grpSpPr>
        <a:xfrm>
          <a:off x="0" y="0"/>
          <a:ext cx="0" cy="0"/>
          <a:chOff x="0" y="0"/>
          <a:chExt cx="0" cy="0"/>
        </a:xfrm>
      </p:grpSpPr>
      <p:sp>
        <p:nvSpPr>
          <p:cNvPr id="7861" name="Google Shape;7861;g1bfc6975492_0_177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2" name="Google Shape;7862;g1bfc6975492_0_177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9b1243d5b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c1e0c81db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s://www.freepik.com/?utm_source=slidesgo_template&amp;utm_medium=referral-link&amp;utm_campaign=promo-slide&amp;utm_term=slidesgo&amp;utm_content=freepik"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823830" y="3668675"/>
            <a:ext cx="1995000" cy="6492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2" name="Google Shape;12;p2"/>
          <p:cNvSpPr/>
          <p:nvPr/>
        </p:nvSpPr>
        <p:spPr>
          <a:xfrm>
            <a:off x="427327"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6300501">
            <a:off x="3005693" y="2982325"/>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7"/>
        <p:cNvGrpSpPr/>
        <p:nvPr/>
      </p:nvGrpSpPr>
      <p:grpSpPr>
        <a:xfrm>
          <a:off x="0" y="0"/>
          <a:ext cx="0" cy="0"/>
          <a:chOff x="0" y="0"/>
          <a:chExt cx="0" cy="0"/>
        </a:xfrm>
      </p:grpSpPr>
      <p:sp>
        <p:nvSpPr>
          <p:cNvPr id="78" name="Google Shape;78;p10"/>
          <p:cNvSpPr txBox="1">
            <a:spLocks noGrp="1"/>
          </p:cNvSpPr>
          <p:nvPr>
            <p:ph type="title"/>
          </p:nvPr>
        </p:nvSpPr>
        <p:spPr>
          <a:xfrm>
            <a:off x="720000" y="2285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79" name="Google Shape;79;p10"/>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0"/>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0"/>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0"/>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0"/>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4"/>
        <p:cNvGrpSpPr/>
        <p:nvPr/>
      </p:nvGrpSpPr>
      <p:grpSpPr>
        <a:xfrm>
          <a:off x="0" y="0"/>
          <a:ext cx="0" cy="0"/>
          <a:chOff x="0" y="0"/>
          <a:chExt cx="0" cy="0"/>
        </a:xfrm>
      </p:grpSpPr>
      <p:sp>
        <p:nvSpPr>
          <p:cNvPr id="85" name="Google Shape;85;p11"/>
          <p:cNvSpPr txBox="1">
            <a:spLocks noGrp="1"/>
          </p:cNvSpPr>
          <p:nvPr>
            <p:ph type="title" hasCustomPrompt="1"/>
          </p:nvPr>
        </p:nvSpPr>
        <p:spPr>
          <a:xfrm>
            <a:off x="1307850" y="1139188"/>
            <a:ext cx="6528300" cy="2100300"/>
          </a:xfrm>
          <a:prstGeom prst="rect">
            <a:avLst/>
          </a:prstGeom>
        </p:spPr>
        <p:txBody>
          <a:bodyPr spcFirstLastPara="1" wrap="square" lIns="91425" tIns="91425" rIns="91425" bIns="91425" anchor="t" anchorCtr="0">
            <a:noAutofit/>
          </a:bodyPr>
          <a:lstStyle>
            <a:lvl1pPr lvl="0" algn="ctr">
              <a:spcBef>
                <a:spcPts val="0"/>
              </a:spcBef>
              <a:spcAft>
                <a:spcPts val="0"/>
              </a:spcAft>
              <a:buSzPts val="9600"/>
              <a:buNone/>
              <a:defRPr sz="126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6" name="Google Shape;86;p11"/>
          <p:cNvSpPr txBox="1">
            <a:spLocks noGrp="1"/>
          </p:cNvSpPr>
          <p:nvPr>
            <p:ph type="subTitle" idx="1"/>
          </p:nvPr>
        </p:nvSpPr>
        <p:spPr>
          <a:xfrm>
            <a:off x="2548900" y="3428838"/>
            <a:ext cx="40461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
        <p:nvSpPr>
          <p:cNvPr id="87" name="Google Shape;87;p11"/>
          <p:cNvSpPr txBox="1">
            <a:spLocks noGrp="1"/>
          </p:cNvSpPr>
          <p:nvPr>
            <p:ph type="subTitle" idx="2"/>
          </p:nvPr>
        </p:nvSpPr>
        <p:spPr>
          <a:xfrm>
            <a:off x="3523750" y="433579"/>
            <a:ext cx="2096400" cy="27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88" name="Google Shape;88;p11"/>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1"/>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1"/>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1"/>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1"/>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1"/>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1"/>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1"/>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7"/>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BLANK_1_1_1_1_1_1_1_1">
    <p:spTree>
      <p:nvGrpSpPr>
        <p:cNvPr id="1" name="Shape 98"/>
        <p:cNvGrpSpPr/>
        <p:nvPr/>
      </p:nvGrpSpPr>
      <p:grpSpPr>
        <a:xfrm>
          <a:off x="0" y="0"/>
          <a:ext cx="0" cy="0"/>
          <a:chOff x="0" y="0"/>
          <a:chExt cx="0" cy="0"/>
        </a:xfrm>
      </p:grpSpPr>
      <p:sp>
        <p:nvSpPr>
          <p:cNvPr id="99" name="Google Shape;99;p13"/>
          <p:cNvSpPr txBox="1">
            <a:spLocks noGrp="1"/>
          </p:cNvSpPr>
          <p:nvPr>
            <p:ph type="title" hasCustomPrompt="1"/>
          </p:nvPr>
        </p:nvSpPr>
        <p:spPr>
          <a:xfrm>
            <a:off x="884025"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0" name="Google Shape;100;p13"/>
          <p:cNvSpPr txBox="1">
            <a:spLocks noGrp="1"/>
          </p:cNvSpPr>
          <p:nvPr>
            <p:ph type="title" idx="2" hasCustomPrompt="1"/>
          </p:nvPr>
        </p:nvSpPr>
        <p:spPr>
          <a:xfrm>
            <a:off x="884025"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1" name="Google Shape;101;p13"/>
          <p:cNvSpPr txBox="1">
            <a:spLocks noGrp="1"/>
          </p:cNvSpPr>
          <p:nvPr>
            <p:ph type="title" idx="3" hasCustomPrompt="1"/>
          </p:nvPr>
        </p:nvSpPr>
        <p:spPr>
          <a:xfrm>
            <a:off x="4734200"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2" name="Google Shape;102;p13"/>
          <p:cNvSpPr txBox="1">
            <a:spLocks noGrp="1"/>
          </p:cNvSpPr>
          <p:nvPr>
            <p:ph type="title" idx="4" hasCustomPrompt="1"/>
          </p:nvPr>
        </p:nvSpPr>
        <p:spPr>
          <a:xfrm>
            <a:off x="4734200"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3" name="Google Shape;103;p13"/>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04" name="Google Shape;104;p13"/>
          <p:cNvSpPr txBox="1">
            <a:spLocks noGrp="1"/>
          </p:cNvSpPr>
          <p:nvPr>
            <p:ph type="title" idx="6" hasCustomPrompt="1"/>
          </p:nvPr>
        </p:nvSpPr>
        <p:spPr>
          <a:xfrm>
            <a:off x="884025"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5" name="Google Shape;105;p13"/>
          <p:cNvSpPr txBox="1">
            <a:spLocks noGrp="1"/>
          </p:cNvSpPr>
          <p:nvPr>
            <p:ph type="title" idx="7" hasCustomPrompt="1"/>
          </p:nvPr>
        </p:nvSpPr>
        <p:spPr>
          <a:xfrm>
            <a:off x="4734200"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3"/>
          <p:cNvSpPr txBox="1">
            <a:spLocks noGrp="1"/>
          </p:cNvSpPr>
          <p:nvPr>
            <p:ph type="subTitle" idx="1"/>
          </p:nvPr>
        </p:nvSpPr>
        <p:spPr>
          <a:xfrm>
            <a:off x="192712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7" name="Google Shape;107;p13"/>
          <p:cNvSpPr txBox="1">
            <a:spLocks noGrp="1"/>
          </p:cNvSpPr>
          <p:nvPr>
            <p:ph type="subTitle" idx="8"/>
          </p:nvPr>
        </p:nvSpPr>
        <p:spPr>
          <a:xfrm>
            <a:off x="578047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8" name="Google Shape;108;p13"/>
          <p:cNvSpPr txBox="1">
            <a:spLocks noGrp="1"/>
          </p:cNvSpPr>
          <p:nvPr>
            <p:ph type="subTitle" idx="9"/>
          </p:nvPr>
        </p:nvSpPr>
        <p:spPr>
          <a:xfrm>
            <a:off x="192712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9" name="Google Shape;109;p13"/>
          <p:cNvSpPr txBox="1">
            <a:spLocks noGrp="1"/>
          </p:cNvSpPr>
          <p:nvPr>
            <p:ph type="subTitle" idx="13"/>
          </p:nvPr>
        </p:nvSpPr>
        <p:spPr>
          <a:xfrm>
            <a:off x="578047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0" name="Google Shape;110;p13"/>
          <p:cNvSpPr txBox="1">
            <a:spLocks noGrp="1"/>
          </p:cNvSpPr>
          <p:nvPr>
            <p:ph type="subTitle" idx="14"/>
          </p:nvPr>
        </p:nvSpPr>
        <p:spPr>
          <a:xfrm>
            <a:off x="192712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1" name="Google Shape;111;p13"/>
          <p:cNvSpPr txBox="1">
            <a:spLocks noGrp="1"/>
          </p:cNvSpPr>
          <p:nvPr>
            <p:ph type="subTitle" idx="15"/>
          </p:nvPr>
        </p:nvSpPr>
        <p:spPr>
          <a:xfrm>
            <a:off x="578047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2" name="Google Shape;112;p13"/>
          <p:cNvSpPr/>
          <p:nvPr/>
        </p:nvSpPr>
        <p:spPr>
          <a:xfrm>
            <a:off x="442852" y="-9486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a:off x="6510200" y="4203408"/>
            <a:ext cx="2894877" cy="1481400"/>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13"/>
          <p:cNvSpPr/>
          <p:nvPr/>
        </p:nvSpPr>
        <p:spPr>
          <a:xfrm rot="-7862966" flipH="1">
            <a:off x="2884915" y="3121092"/>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1_BLANK_1_1_1_1_1_1_1_1">
    <p:spTree>
      <p:nvGrpSpPr>
        <p:cNvPr id="1" name="Shape 98"/>
        <p:cNvGrpSpPr/>
        <p:nvPr/>
      </p:nvGrpSpPr>
      <p:grpSpPr>
        <a:xfrm>
          <a:off x="0" y="0"/>
          <a:ext cx="0" cy="0"/>
          <a:chOff x="0" y="0"/>
          <a:chExt cx="0" cy="0"/>
        </a:xfrm>
      </p:grpSpPr>
      <p:sp>
        <p:nvSpPr>
          <p:cNvPr id="112" name="Google Shape;112;p13"/>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a:off x="6510200" y="4203408"/>
            <a:ext cx="2894877" cy="1481400"/>
            <a:chOff x="6510200" y="4203408"/>
            <a:chExt cx="2894877" cy="1481400"/>
          </a:xfrm>
          <a:solidFill>
            <a:schemeClr val="tx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13"/>
          <p:cNvSpPr/>
          <p:nvPr/>
        </p:nvSpPr>
        <p:spPr>
          <a:xfrm rot="-7862966" flipH="1">
            <a:off x="2884915" y="3121092"/>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18"/>
        <p:cNvGrpSpPr/>
        <p:nvPr/>
      </p:nvGrpSpPr>
      <p:grpSpPr>
        <a:xfrm>
          <a:off x="0" y="0"/>
          <a:ext cx="0" cy="0"/>
          <a:chOff x="0" y="0"/>
          <a:chExt cx="0" cy="0"/>
        </a:xfrm>
      </p:grpSpPr>
      <p:sp>
        <p:nvSpPr>
          <p:cNvPr id="119" name="Google Shape;119;p14"/>
          <p:cNvSpPr txBox="1">
            <a:spLocks noGrp="1"/>
          </p:cNvSpPr>
          <p:nvPr>
            <p:ph type="title"/>
          </p:nvPr>
        </p:nvSpPr>
        <p:spPr>
          <a:xfrm>
            <a:off x="3032800" y="3335225"/>
            <a:ext cx="30783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0" name="Google Shape;120;p14"/>
          <p:cNvSpPr txBox="1">
            <a:spLocks noGrp="1"/>
          </p:cNvSpPr>
          <p:nvPr>
            <p:ph type="subTitle" idx="1"/>
          </p:nvPr>
        </p:nvSpPr>
        <p:spPr>
          <a:xfrm>
            <a:off x="1896875" y="1349225"/>
            <a:ext cx="5350200" cy="198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9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1" name="Google Shape;121;p14"/>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4"/>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4"/>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4"/>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14"/>
          <p:cNvGrpSpPr/>
          <p:nvPr/>
        </p:nvGrpSpPr>
        <p:grpSpPr>
          <a:xfrm>
            <a:off x="6010000" y="3583258"/>
            <a:ext cx="2894877" cy="1481400"/>
            <a:chOff x="6510200" y="4203408"/>
            <a:chExt cx="2894877" cy="1481400"/>
          </a:xfrm>
        </p:grpSpPr>
        <p:sp>
          <p:nvSpPr>
            <p:cNvPr id="126" name="Google Shape;126;p14"/>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14"/>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4"/>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TITLE_AND_BODY_1">
    <p:spTree>
      <p:nvGrpSpPr>
        <p:cNvPr id="1" name="Shape 130"/>
        <p:cNvGrpSpPr/>
        <p:nvPr/>
      </p:nvGrpSpPr>
      <p:grpSpPr>
        <a:xfrm>
          <a:off x="0" y="0"/>
          <a:ext cx="0" cy="0"/>
          <a:chOff x="0" y="0"/>
          <a:chExt cx="0" cy="0"/>
        </a:xfrm>
      </p:grpSpPr>
      <p:sp>
        <p:nvSpPr>
          <p:cNvPr id="131" name="Google Shape;131;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32" name="Google Shape;132;p15"/>
          <p:cNvSpPr txBox="1">
            <a:spLocks noGrp="1"/>
          </p:cNvSpPr>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a:endParaRPr/>
          </a:p>
        </p:txBody>
      </p:sp>
      <p:sp>
        <p:nvSpPr>
          <p:cNvPr id="133" name="Google Shape;133;p15"/>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13_1_1_1">
    <p:spTree>
      <p:nvGrpSpPr>
        <p:cNvPr id="1" name="Shape 139"/>
        <p:cNvGrpSpPr/>
        <p:nvPr/>
      </p:nvGrpSpPr>
      <p:grpSpPr>
        <a:xfrm>
          <a:off x="0" y="0"/>
          <a:ext cx="0" cy="0"/>
          <a:chOff x="0" y="0"/>
          <a:chExt cx="0" cy="0"/>
        </a:xfrm>
      </p:grpSpPr>
      <p:sp>
        <p:nvSpPr>
          <p:cNvPr id="140" name="Google Shape;140;p16"/>
          <p:cNvSpPr txBox="1">
            <a:spLocks noGrp="1"/>
          </p:cNvSpPr>
          <p:nvPr>
            <p:ph type="title"/>
          </p:nvPr>
        </p:nvSpPr>
        <p:spPr>
          <a:xfrm>
            <a:off x="5694000" y="1510975"/>
            <a:ext cx="2730000" cy="1076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41" name="Google Shape;141;p16"/>
          <p:cNvSpPr txBox="1">
            <a:spLocks noGrp="1"/>
          </p:cNvSpPr>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2" name="Google Shape;142;p16"/>
          <p:cNvSpPr>
            <a:spLocks noGrp="1"/>
          </p:cNvSpPr>
          <p:nvPr>
            <p:ph type="pic" idx="2"/>
          </p:nvPr>
        </p:nvSpPr>
        <p:spPr>
          <a:xfrm>
            <a:off x="720000" y="630000"/>
            <a:ext cx="2252100" cy="2252100"/>
          </a:xfrm>
          <a:prstGeom prst="rect">
            <a:avLst/>
          </a:prstGeom>
          <a:noFill/>
          <a:ln>
            <a:noFill/>
          </a:ln>
        </p:spPr>
      </p:sp>
      <p:sp>
        <p:nvSpPr>
          <p:cNvPr id="143" name="Google Shape;143;p16"/>
          <p:cNvSpPr>
            <a:spLocks noGrp="1"/>
          </p:cNvSpPr>
          <p:nvPr>
            <p:ph type="pic" idx="3"/>
          </p:nvPr>
        </p:nvSpPr>
        <p:spPr>
          <a:xfrm>
            <a:off x="720000" y="3102925"/>
            <a:ext cx="2252100" cy="1410600"/>
          </a:xfrm>
          <a:prstGeom prst="rect">
            <a:avLst/>
          </a:prstGeom>
          <a:noFill/>
          <a:ln>
            <a:noFill/>
          </a:ln>
        </p:spPr>
      </p:sp>
      <p:sp>
        <p:nvSpPr>
          <p:cNvPr id="144" name="Google Shape;144;p16"/>
          <p:cNvSpPr>
            <a:spLocks noGrp="1"/>
          </p:cNvSpPr>
          <p:nvPr>
            <p:ph type="pic" idx="4"/>
          </p:nvPr>
        </p:nvSpPr>
        <p:spPr>
          <a:xfrm>
            <a:off x="3207000" y="630000"/>
            <a:ext cx="1936500" cy="3883500"/>
          </a:xfrm>
          <a:prstGeom prst="rect">
            <a:avLst/>
          </a:prstGeom>
          <a:noFill/>
          <a:ln>
            <a:noFill/>
          </a:ln>
        </p:spPr>
      </p:sp>
      <p:sp>
        <p:nvSpPr>
          <p:cNvPr id="145" name="Google Shape;145;p16"/>
          <p:cNvSpPr/>
          <p:nvPr/>
        </p:nvSpPr>
        <p:spPr>
          <a:xfrm rot="1422364" flipH="1">
            <a:off x="6435937" y="-581635"/>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6"/>
          <p:cNvSpPr/>
          <p:nvPr/>
        </p:nvSpPr>
        <p:spPr>
          <a:xfrm rot="-3977636" flipH="1">
            <a:off x="7896150" y="-854890"/>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6"/>
          <p:cNvSpPr/>
          <p:nvPr/>
        </p:nvSpPr>
        <p:spPr>
          <a:xfrm rot="-6298992" flipH="1">
            <a:off x="-178553" y="3148316"/>
            <a:ext cx="449068" cy="202376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6"/>
          <p:cNvSpPr/>
          <p:nvPr/>
        </p:nvSpPr>
        <p:spPr>
          <a:xfrm rot="-2033502" flipH="1">
            <a:off x="660613" y="3825119"/>
            <a:ext cx="449227" cy="179316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TITLE_AND_BODY_1_1">
    <p:spTree>
      <p:nvGrpSpPr>
        <p:cNvPr id="1" name="Shape 149"/>
        <p:cNvGrpSpPr/>
        <p:nvPr/>
      </p:nvGrpSpPr>
      <p:grpSpPr>
        <a:xfrm>
          <a:off x="0" y="0"/>
          <a:ext cx="0" cy="0"/>
          <a:chOff x="0" y="0"/>
          <a:chExt cx="0" cy="0"/>
        </a:xfrm>
      </p:grpSpPr>
      <p:sp>
        <p:nvSpPr>
          <p:cNvPr id="150" name="Google Shape;150;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51" name="Google Shape;151;p17"/>
          <p:cNvSpPr txBox="1">
            <a:spLocks noGrp="1"/>
          </p:cNvSpPr>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a:endParaRPr/>
          </a:p>
        </p:txBody>
      </p:sp>
      <p:sp>
        <p:nvSpPr>
          <p:cNvPr id="152" name="Google Shape;152;p17"/>
          <p:cNvSpPr/>
          <p:nvPr/>
        </p:nvSpPr>
        <p:spPr>
          <a:xfrm rot="-6298992" flipH="1">
            <a:off x="-531121" y="-353484"/>
            <a:ext cx="449068" cy="249145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rot="-2698376" flipH="1">
            <a:off x="-404907" y="-13100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8100000" flipH="1">
            <a:off x="8186195" y="-733086"/>
            <a:ext cx="1942705" cy="1942705"/>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10800000" flipH="1">
            <a:off x="-432087" y="3615728"/>
            <a:ext cx="1942800" cy="194280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7"/>
          <p:cNvSpPr/>
          <p:nvPr/>
        </p:nvSpPr>
        <p:spPr>
          <a:xfrm flipH="1">
            <a:off x="200667" y="420218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7"/>
          <p:cNvSpPr/>
          <p:nvPr/>
        </p:nvSpPr>
        <p:spPr>
          <a:xfrm rot="-5970005" flipH="1">
            <a:off x="8578441" y="3449059"/>
            <a:ext cx="448957" cy="227615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1_TITLE_AND_BODY_1_1">
    <p:spTree>
      <p:nvGrpSpPr>
        <p:cNvPr id="1" name="Shape 149"/>
        <p:cNvGrpSpPr/>
        <p:nvPr/>
      </p:nvGrpSpPr>
      <p:grpSpPr>
        <a:xfrm>
          <a:off x="0" y="0"/>
          <a:ext cx="0" cy="0"/>
          <a:chOff x="0" y="0"/>
          <a:chExt cx="0" cy="0"/>
        </a:xfrm>
      </p:grpSpPr>
      <p:sp>
        <p:nvSpPr>
          <p:cNvPr id="152" name="Google Shape;152;p17"/>
          <p:cNvSpPr/>
          <p:nvPr/>
        </p:nvSpPr>
        <p:spPr>
          <a:xfrm rot="-6298992" flipH="1">
            <a:off x="-531121" y="-353484"/>
            <a:ext cx="449068" cy="2491458"/>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rot="-2698376" flipH="1">
            <a:off x="-404907" y="-1310064"/>
            <a:ext cx="449084" cy="227617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8100000" flipH="1">
            <a:off x="8186195" y="-733086"/>
            <a:ext cx="1942705" cy="1942705"/>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10800000" flipH="1">
            <a:off x="-432087" y="3615728"/>
            <a:ext cx="1942800" cy="194280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7"/>
          <p:cNvSpPr/>
          <p:nvPr/>
        </p:nvSpPr>
        <p:spPr>
          <a:xfrm flipH="1">
            <a:off x="200667" y="420218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7"/>
          <p:cNvSpPr/>
          <p:nvPr/>
        </p:nvSpPr>
        <p:spPr>
          <a:xfrm rot="-5970005" flipH="1">
            <a:off x="8578441" y="3449059"/>
            <a:ext cx="448957" cy="227615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1_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8"/>
        <p:cNvGrpSpPr/>
        <p:nvPr/>
      </p:nvGrpSpPr>
      <p:grpSpPr>
        <a:xfrm>
          <a:off x="0" y="0"/>
          <a:ext cx="0" cy="0"/>
          <a:chOff x="0" y="0"/>
          <a:chExt cx="0" cy="0"/>
        </a:xfrm>
      </p:grpSpPr>
      <p:sp>
        <p:nvSpPr>
          <p:cNvPr id="159" name="Google Shape;159;p18"/>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60" name="Google Shape;160;p18"/>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1" name="Google Shape;161;p18"/>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2" name="Google Shape;162;p18"/>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3" name="Google Shape;163;p18"/>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4" name="Google Shape;164;p18"/>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5" name="Google Shape;165;p18"/>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6" name="Google Shape;166;p18"/>
          <p:cNvSpPr/>
          <p:nvPr/>
        </p:nvSpPr>
        <p:spPr>
          <a:xfrm flipH="1">
            <a:off x="8355619" y="836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8"/>
          <p:cNvSpPr/>
          <p:nvPr/>
        </p:nvSpPr>
        <p:spPr>
          <a:xfrm rot="2698376">
            <a:off x="167984" y="-8314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8"/>
          <p:cNvSpPr/>
          <p:nvPr/>
        </p:nvSpPr>
        <p:spPr>
          <a:xfrm rot="6298992">
            <a:off x="8510820" y="4474443"/>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69"/>
        <p:cNvGrpSpPr/>
        <p:nvPr/>
      </p:nvGrpSpPr>
      <p:grpSpPr>
        <a:xfrm>
          <a:off x="0" y="0"/>
          <a:ext cx="0" cy="0"/>
          <a:chOff x="0" y="0"/>
          <a:chExt cx="0" cy="0"/>
        </a:xfrm>
      </p:grpSpPr>
      <p:sp>
        <p:nvSpPr>
          <p:cNvPr id="170" name="Google Shape;170;p19"/>
          <p:cNvSpPr txBox="1">
            <a:spLocks noGrp="1"/>
          </p:cNvSpPr>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1" name="Google Shape;171;p19"/>
          <p:cNvSpPr txBox="1">
            <a:spLocks noGrp="1"/>
          </p:cNvSpPr>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2" name="Google Shape;172;p19"/>
          <p:cNvSpPr txBox="1">
            <a:spLocks noGrp="1"/>
          </p:cNvSpPr>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3" name="Google Shape;173;p19"/>
          <p:cNvSpPr txBox="1">
            <a:spLocks noGrp="1"/>
          </p:cNvSpPr>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4" name="Google Shape;174;p19"/>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75" name="Google Shape;175;p19"/>
          <p:cNvSpPr txBox="1">
            <a:spLocks noGrp="1"/>
          </p:cNvSpPr>
          <p:nvPr>
            <p:ph type="subTitle" idx="5"/>
          </p:nvPr>
        </p:nvSpPr>
        <p:spPr>
          <a:xfrm>
            <a:off x="1273575"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6" name="Google Shape;176;p19"/>
          <p:cNvSpPr txBox="1">
            <a:spLocks noGrp="1"/>
          </p:cNvSpPr>
          <p:nvPr>
            <p:ph type="subTitle" idx="6"/>
          </p:nvPr>
        </p:nvSpPr>
        <p:spPr>
          <a:xfrm>
            <a:off x="4786431"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7" name="Google Shape;177;p19"/>
          <p:cNvSpPr txBox="1">
            <a:spLocks noGrp="1"/>
          </p:cNvSpPr>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8" name="Google Shape;178;p19"/>
          <p:cNvSpPr txBox="1">
            <a:spLocks noGrp="1"/>
          </p:cNvSpPr>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9" name="Google Shape;179;p19"/>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9"/>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9"/>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9"/>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9"/>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84"/>
        <p:cNvGrpSpPr/>
        <p:nvPr/>
      </p:nvGrpSpPr>
      <p:grpSpPr>
        <a:xfrm>
          <a:off x="0" y="0"/>
          <a:ext cx="0" cy="0"/>
          <a:chOff x="0" y="0"/>
          <a:chExt cx="0" cy="0"/>
        </a:xfrm>
      </p:grpSpPr>
      <p:sp>
        <p:nvSpPr>
          <p:cNvPr id="185" name="Google Shape;185;p20"/>
          <p:cNvSpPr txBox="1">
            <a:spLocks noGrp="1"/>
          </p:cNvSpPr>
          <p:nvPr>
            <p:ph type="title"/>
          </p:nvPr>
        </p:nvSpPr>
        <p:spPr>
          <a:xfrm>
            <a:off x="720000" y="446600"/>
            <a:ext cx="2793300" cy="27096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86" name="Google Shape;186;p20"/>
          <p:cNvSpPr txBox="1">
            <a:spLocks noGrp="1"/>
          </p:cNvSpPr>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 name="Google Shape;187;p20"/>
          <p:cNvSpPr txBox="1">
            <a:spLocks noGrp="1"/>
          </p:cNvSpPr>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8" name="Google Shape;188;p20"/>
          <p:cNvSpPr txBox="1">
            <a:spLocks noGrp="1"/>
          </p:cNvSpPr>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9" name="Google Shape;189;p20"/>
          <p:cNvSpPr txBox="1">
            <a:spLocks noGrp="1"/>
          </p:cNvSpPr>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0" name="Google Shape;190;p20"/>
          <p:cNvSpPr txBox="1">
            <a:spLocks noGrp="1"/>
          </p:cNvSpPr>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1" name="Google Shape;191;p20"/>
          <p:cNvSpPr txBox="1">
            <a:spLocks noGrp="1"/>
          </p:cNvSpPr>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2" name="Google Shape;192;p20"/>
          <p:cNvSpPr txBox="1">
            <a:spLocks noGrp="1"/>
          </p:cNvSpPr>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3" name="Google Shape;193;p20"/>
          <p:cNvSpPr txBox="1">
            <a:spLocks noGrp="1"/>
          </p:cNvSpPr>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4" name="Google Shape;194;p20"/>
          <p:cNvSpPr txBox="1">
            <a:spLocks noGrp="1"/>
          </p:cNvSpPr>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5" name="Google Shape;195;p20"/>
          <p:cNvSpPr txBox="1">
            <a:spLocks noGrp="1"/>
          </p:cNvSpPr>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6" name="Google Shape;196;p20"/>
          <p:cNvSpPr txBox="1">
            <a:spLocks noGrp="1"/>
          </p:cNvSpPr>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7" name="Google Shape;197;p20"/>
          <p:cNvSpPr txBox="1">
            <a:spLocks noGrp="1"/>
          </p:cNvSpPr>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0"/>
          <p:cNvSpPr/>
          <p:nvPr userDrawn="1"/>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flipH="1">
            <a:off x="341772" y="420340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userDrawn="1"/>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reserve="1" userDrawn="1">
  <p:cSld name="1_Title and six columns">
    <p:spTree>
      <p:nvGrpSpPr>
        <p:cNvPr id="1" name="Shape 184"/>
        <p:cNvGrpSpPr/>
        <p:nvPr/>
      </p:nvGrpSpPr>
      <p:grpSpPr>
        <a:xfrm>
          <a:off x="0" y="0"/>
          <a:ext cx="0" cy="0"/>
          <a:chOff x="0" y="0"/>
          <a:chExt cx="0" cy="0"/>
        </a:xfrm>
      </p:grpSpPr>
    </p:spTree>
    <p:extLst>
      <p:ext uri="{BB962C8B-B14F-4D97-AF65-F5344CB8AC3E}">
        <p14:creationId xmlns:p14="http://schemas.microsoft.com/office/powerpoint/2010/main" val="183705510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2_CUSTOM_7">
    <p:spTree>
      <p:nvGrpSpPr>
        <p:cNvPr id="1" name="Shape 184"/>
        <p:cNvGrpSpPr/>
        <p:nvPr/>
      </p:nvGrpSpPr>
      <p:grpSpPr>
        <a:xfrm>
          <a:off x="0" y="0"/>
          <a:ext cx="0" cy="0"/>
          <a:chOff x="0" y="0"/>
          <a:chExt cx="0" cy="0"/>
        </a:xfrm>
      </p:grpSpPr>
      <p:sp>
        <p:nvSpPr>
          <p:cNvPr id="198" name="Google Shape;198;p20"/>
          <p:cNvSpPr/>
          <p:nvPr userDrawn="1"/>
        </p:nvSpPr>
        <p:spPr>
          <a:xfrm flipH="1">
            <a:off x="8829498" y="-17206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0"/>
          <p:cNvSpPr/>
          <p:nvPr userDrawn="1"/>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flipH="1">
            <a:off x="341772" y="420340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userDrawn="1"/>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p:cSld name="1_CUSTOM_7">
    <p:spTree>
      <p:nvGrpSpPr>
        <p:cNvPr id="1" name="Shape 184"/>
        <p:cNvGrpSpPr/>
        <p:nvPr/>
      </p:nvGrpSpPr>
      <p:grpSpPr>
        <a:xfrm>
          <a:off x="0" y="0"/>
          <a:ext cx="0" cy="0"/>
          <a:chOff x="0" y="0"/>
          <a:chExt cx="0" cy="0"/>
        </a:xfrm>
      </p:grpSpPr>
      <p:sp>
        <p:nvSpPr>
          <p:cNvPr id="199" name="Google Shape;199;p20"/>
          <p:cNvSpPr/>
          <p:nvPr userDrawn="1"/>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flipH="1">
            <a:off x="341772" y="420340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 name="Google Shape;285;p31"/>
          <p:cNvSpPr/>
          <p:nvPr userDrawn="1"/>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05"/>
        <p:cNvGrpSpPr/>
        <p:nvPr/>
      </p:nvGrpSpPr>
      <p:grpSpPr>
        <a:xfrm>
          <a:off x="0" y="0"/>
          <a:ext cx="0" cy="0"/>
          <a:chOff x="0" y="0"/>
          <a:chExt cx="0" cy="0"/>
        </a:xfrm>
      </p:grpSpPr>
      <p:sp>
        <p:nvSpPr>
          <p:cNvPr id="206" name="Google Shape;206;p21"/>
          <p:cNvSpPr txBox="1">
            <a:spLocks noGrp="1"/>
          </p:cNvSpPr>
          <p:nvPr>
            <p:ph type="title" hasCustomPrompt="1"/>
          </p:nvPr>
        </p:nvSpPr>
        <p:spPr>
          <a:xfrm>
            <a:off x="2412236" y="691625"/>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7" name="Google Shape;207;p21"/>
          <p:cNvSpPr txBox="1">
            <a:spLocks noGrp="1"/>
          </p:cNvSpPr>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08" name="Google Shape;208;p21"/>
          <p:cNvSpPr txBox="1">
            <a:spLocks noGrp="1"/>
          </p:cNvSpPr>
          <p:nvPr>
            <p:ph type="title" idx="2" hasCustomPrompt="1"/>
          </p:nvPr>
        </p:nvSpPr>
        <p:spPr>
          <a:xfrm>
            <a:off x="2412236" y="1957976"/>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9" name="Google Shape;209;p21"/>
          <p:cNvSpPr txBox="1">
            <a:spLocks noGrp="1"/>
          </p:cNvSpPr>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10" name="Google Shape;210;p21"/>
          <p:cNvSpPr txBox="1">
            <a:spLocks noGrp="1"/>
          </p:cNvSpPr>
          <p:nvPr>
            <p:ph type="title" idx="4" hasCustomPrompt="1"/>
          </p:nvPr>
        </p:nvSpPr>
        <p:spPr>
          <a:xfrm>
            <a:off x="2412236" y="3224327"/>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1" name="Google Shape;211;p21"/>
          <p:cNvSpPr txBox="1">
            <a:spLocks noGrp="1"/>
          </p:cNvSpPr>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12" name="Google Shape;212;p21"/>
          <p:cNvSpPr/>
          <p:nvPr/>
        </p:nvSpPr>
        <p:spPr>
          <a:xfrm rot="-5128004" flipH="1">
            <a:off x="-275451" y="-2136843"/>
            <a:ext cx="4163826" cy="4163826"/>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1"/>
          <p:cNvSpPr/>
          <p:nvPr/>
        </p:nvSpPr>
        <p:spPr>
          <a:xfrm flipH="1">
            <a:off x="982244" y="683577"/>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1"/>
          <p:cNvSpPr/>
          <p:nvPr/>
        </p:nvSpPr>
        <p:spPr>
          <a:xfrm rot="-7200561" flipH="1">
            <a:off x="7109758" y="1714158"/>
            <a:ext cx="1942851" cy="1942851"/>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1"/>
          <p:cNvSpPr/>
          <p:nvPr/>
        </p:nvSpPr>
        <p:spPr>
          <a:xfrm rot="6298992">
            <a:off x="853420" y="3687593"/>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1"/>
          <p:cNvSpPr/>
          <p:nvPr/>
        </p:nvSpPr>
        <p:spPr>
          <a:xfrm rot="2698376">
            <a:off x="-95016" y="130604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1"/>
          <p:cNvSpPr/>
          <p:nvPr/>
        </p:nvSpPr>
        <p:spPr>
          <a:xfrm rot="-898992" flipH="1">
            <a:off x="7856516" y="2460970"/>
            <a:ext cx="449068" cy="449068"/>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1"/>
          <p:cNvSpPr/>
          <p:nvPr/>
        </p:nvSpPr>
        <p:spPr>
          <a:xfrm rot="1798363">
            <a:off x="7177141" y="3318185"/>
            <a:ext cx="449171" cy="227629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1"/>
          <p:cNvSpPr/>
          <p:nvPr/>
        </p:nvSpPr>
        <p:spPr>
          <a:xfrm rot="5211669" flipH="1">
            <a:off x="5567136" y="4167630"/>
            <a:ext cx="4163947" cy="4163947"/>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1"/>
          <p:cNvSpPr/>
          <p:nvPr/>
        </p:nvSpPr>
        <p:spPr>
          <a:xfrm rot="9011889">
            <a:off x="7424546" y="-905433"/>
            <a:ext cx="449093" cy="2553194"/>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21"/>
        <p:cNvGrpSpPr/>
        <p:nvPr/>
      </p:nvGrpSpPr>
      <p:grpSpPr>
        <a:xfrm>
          <a:off x="0" y="0"/>
          <a:ext cx="0" cy="0"/>
          <a:chOff x="0" y="0"/>
          <a:chExt cx="0" cy="0"/>
        </a:xfrm>
      </p:grpSpPr>
      <p:sp>
        <p:nvSpPr>
          <p:cNvPr id="222" name="Google Shape;22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23" name="Google Shape;223;p22"/>
          <p:cNvSpPr/>
          <p:nvPr/>
        </p:nvSpPr>
        <p:spPr>
          <a:xfrm rot="4275105" flipH="1">
            <a:off x="-3281916" y="3126476"/>
            <a:ext cx="4163833" cy="4163833"/>
          </a:xfrm>
          <a:prstGeom prst="blockArc">
            <a:avLst>
              <a:gd name="adj1" fmla="val 16646879"/>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2"/>
          <p:cNvSpPr/>
          <p:nvPr/>
        </p:nvSpPr>
        <p:spPr>
          <a:xfrm rot="10800000" flipH="1">
            <a:off x="387693" y="4589056"/>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2"/>
          <p:cNvSpPr/>
          <p:nvPr/>
        </p:nvSpPr>
        <p:spPr>
          <a:xfrm rot="6299989" flipH="1">
            <a:off x="7081021" y="70837"/>
            <a:ext cx="1942694" cy="1942694"/>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2"/>
          <p:cNvSpPr/>
          <p:nvPr/>
        </p:nvSpPr>
        <p:spPr>
          <a:xfrm rot="-4501008">
            <a:off x="-148326" y="-169497"/>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2"/>
          <p:cNvSpPr/>
          <p:nvPr/>
        </p:nvSpPr>
        <p:spPr>
          <a:xfrm rot="-8101624">
            <a:off x="7743694" y="3999508"/>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228"/>
        <p:cNvGrpSpPr/>
        <p:nvPr/>
      </p:nvGrpSpPr>
      <p:grpSpPr>
        <a:xfrm>
          <a:off x="0" y="0"/>
          <a:ext cx="0" cy="0"/>
          <a:chOff x="0" y="0"/>
          <a:chExt cx="0" cy="0"/>
        </a:xfrm>
      </p:grpSpPr>
      <p:sp>
        <p:nvSpPr>
          <p:cNvPr id="229" name="Google Shape;229;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30" name="Google Shape;230;p23"/>
          <p:cNvSpPr/>
          <p:nvPr/>
        </p:nvSpPr>
        <p:spPr>
          <a:xfrm rot="6500849">
            <a:off x="-3272607" y="-2168465"/>
            <a:ext cx="4163871" cy="4163871"/>
          </a:xfrm>
          <a:prstGeom prst="blockArc">
            <a:avLst>
              <a:gd name="adj1" fmla="val 1669612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3"/>
          <p:cNvSpPr/>
          <p:nvPr/>
        </p:nvSpPr>
        <p:spPr>
          <a:xfrm>
            <a:off x="495446" y="647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3"/>
          <p:cNvSpPr/>
          <p:nvPr/>
        </p:nvSpPr>
        <p:spPr>
          <a:xfrm rot="-6298992" flipH="1">
            <a:off x="-4473" y="4275518"/>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3"/>
          <p:cNvSpPr/>
          <p:nvPr/>
        </p:nvSpPr>
        <p:spPr>
          <a:xfrm rot="-2698376" flipH="1">
            <a:off x="8338347" y="-1030389"/>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3"/>
          <p:cNvSpPr/>
          <p:nvPr/>
        </p:nvSpPr>
        <p:spPr>
          <a:xfrm rot="-6111725">
            <a:off x="7851027" y="3733873"/>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1" name="Shape 235"/>
        <p:cNvGrpSpPr/>
        <p:nvPr/>
      </p:nvGrpSpPr>
      <p:grpSpPr>
        <a:xfrm>
          <a:off x="0" y="0"/>
          <a:ext cx="0" cy="0"/>
          <a:chOff x="0" y="0"/>
          <a:chExt cx="0" cy="0"/>
        </a:xfrm>
      </p:grpSpPr>
      <p:sp>
        <p:nvSpPr>
          <p:cNvPr id="236" name="Google Shape;236;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37" name="Google Shape;237;p24"/>
          <p:cNvSpPr/>
          <p:nvPr/>
        </p:nvSpPr>
        <p:spPr>
          <a:xfrm flipH="1">
            <a:off x="8686623" y="-105385"/>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p:cNvSpPr/>
          <p:nvPr/>
        </p:nvSpPr>
        <p:spPr>
          <a:xfrm rot="1422364" flipH="1">
            <a:off x="8335558" y="4375429"/>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rot="6787942" flipH="1">
            <a:off x="854724" y="-1408528"/>
            <a:ext cx="1942693" cy="1942693"/>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rot="-6300501" flipH="1">
            <a:off x="7939785" y="-852200"/>
            <a:ext cx="1942772" cy="1942772"/>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 name="Google Shape;241;p24"/>
          <p:cNvGrpSpPr/>
          <p:nvPr/>
        </p:nvGrpSpPr>
        <p:grpSpPr>
          <a:xfrm flipH="1">
            <a:off x="-141303" y="4345133"/>
            <a:ext cx="2894877" cy="1481400"/>
            <a:chOff x="6510200" y="4203408"/>
            <a:chExt cx="2894877" cy="1481400"/>
          </a:xfrm>
        </p:grpSpPr>
        <p:sp>
          <p:nvSpPr>
            <p:cNvPr id="242" name="Google Shape;242;p24"/>
            <p:cNvSpPr/>
            <p:nvPr/>
          </p:nvSpPr>
          <p:spPr>
            <a:xfrm rot="3977636">
              <a:off x="7533599" y="3653347"/>
              <a:ext cx="449204" cy="252890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p:cNvSpPr/>
            <p:nvPr/>
          </p:nvSpPr>
          <p:spPr>
            <a:xfrm rot="-1422364">
              <a:off x="8689076" y="4233704"/>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24"/>
          <p:cNvSpPr/>
          <p:nvPr/>
        </p:nvSpPr>
        <p:spPr>
          <a:xfrm rot="7862966">
            <a:off x="-999057" y="-745533"/>
            <a:ext cx="1942867" cy="1942867"/>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3707250" y="2024600"/>
            <a:ext cx="3739200" cy="14523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36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title" idx="2" hasCustomPrompt="1"/>
          </p:nvPr>
        </p:nvSpPr>
        <p:spPr>
          <a:xfrm>
            <a:off x="2928925" y="630000"/>
            <a:ext cx="1194300" cy="1002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 name="Google Shape;19;p3"/>
          <p:cNvSpPr txBox="1">
            <a:spLocks noGrp="1"/>
          </p:cNvSpPr>
          <p:nvPr>
            <p:ph type="subTitle" idx="1"/>
          </p:nvPr>
        </p:nvSpPr>
        <p:spPr>
          <a:xfrm>
            <a:off x="3707250" y="3813875"/>
            <a:ext cx="2309400" cy="60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 name="Google Shape;20;p3"/>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 name="Google Shape;21;p3"/>
          <p:cNvSpPr/>
          <p:nvPr/>
        </p:nvSpPr>
        <p:spPr>
          <a:xfrm>
            <a:off x="2055102"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6300501">
            <a:off x="7043718" y="-153200"/>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6298992">
            <a:off x="10268594" y="18681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2055094" y="4288962"/>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245"/>
        <p:cNvGrpSpPr/>
        <p:nvPr/>
      </p:nvGrpSpPr>
      <p:grpSpPr>
        <a:xfrm>
          <a:off x="0" y="0"/>
          <a:ext cx="0" cy="0"/>
          <a:chOff x="0" y="0"/>
          <a:chExt cx="0" cy="0"/>
        </a:xfrm>
      </p:grpSpPr>
      <p:sp>
        <p:nvSpPr>
          <p:cNvPr id="246" name="Google Shape;246;p25"/>
          <p:cNvSpPr txBox="1">
            <a:spLocks noGrp="1"/>
          </p:cNvSpPr>
          <p:nvPr>
            <p:ph type="title"/>
          </p:nvPr>
        </p:nvSpPr>
        <p:spPr>
          <a:xfrm>
            <a:off x="872400" y="559175"/>
            <a:ext cx="4213200" cy="8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4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dk2"/>
              </a:buClr>
              <a:buSzPts val="3400"/>
              <a:buNone/>
              <a:defRPr>
                <a:solidFill>
                  <a:schemeClr val="dk2"/>
                </a:solidFill>
              </a:defRPr>
            </a:lvl2pPr>
            <a:lvl3pPr lvl="2" algn="ctr" rtl="0">
              <a:spcBef>
                <a:spcPts val="0"/>
              </a:spcBef>
              <a:spcAft>
                <a:spcPts val="0"/>
              </a:spcAft>
              <a:buClr>
                <a:schemeClr val="dk2"/>
              </a:buClr>
              <a:buSzPts val="3400"/>
              <a:buNone/>
              <a:defRPr>
                <a:solidFill>
                  <a:schemeClr val="dk2"/>
                </a:solidFill>
              </a:defRPr>
            </a:lvl3pPr>
            <a:lvl4pPr lvl="3" algn="ctr" rtl="0">
              <a:spcBef>
                <a:spcPts val="0"/>
              </a:spcBef>
              <a:spcAft>
                <a:spcPts val="0"/>
              </a:spcAft>
              <a:buClr>
                <a:schemeClr val="dk2"/>
              </a:buClr>
              <a:buSzPts val="3400"/>
              <a:buNone/>
              <a:defRPr>
                <a:solidFill>
                  <a:schemeClr val="dk2"/>
                </a:solidFill>
              </a:defRPr>
            </a:lvl4pPr>
            <a:lvl5pPr lvl="4" algn="ctr" rtl="0">
              <a:spcBef>
                <a:spcPts val="0"/>
              </a:spcBef>
              <a:spcAft>
                <a:spcPts val="0"/>
              </a:spcAft>
              <a:buClr>
                <a:schemeClr val="dk2"/>
              </a:buClr>
              <a:buSzPts val="3400"/>
              <a:buNone/>
              <a:defRPr>
                <a:solidFill>
                  <a:schemeClr val="dk2"/>
                </a:solidFill>
              </a:defRPr>
            </a:lvl5pPr>
            <a:lvl6pPr lvl="5" algn="ctr" rtl="0">
              <a:spcBef>
                <a:spcPts val="0"/>
              </a:spcBef>
              <a:spcAft>
                <a:spcPts val="0"/>
              </a:spcAft>
              <a:buClr>
                <a:schemeClr val="dk2"/>
              </a:buClr>
              <a:buSzPts val="3400"/>
              <a:buNone/>
              <a:defRPr>
                <a:solidFill>
                  <a:schemeClr val="dk2"/>
                </a:solidFill>
              </a:defRPr>
            </a:lvl6pPr>
            <a:lvl7pPr lvl="6" algn="ctr" rtl="0">
              <a:spcBef>
                <a:spcPts val="0"/>
              </a:spcBef>
              <a:spcAft>
                <a:spcPts val="0"/>
              </a:spcAft>
              <a:buClr>
                <a:schemeClr val="dk2"/>
              </a:buClr>
              <a:buSzPts val="3400"/>
              <a:buNone/>
              <a:defRPr>
                <a:solidFill>
                  <a:schemeClr val="dk2"/>
                </a:solidFill>
              </a:defRPr>
            </a:lvl7pPr>
            <a:lvl8pPr lvl="7" algn="ctr" rtl="0">
              <a:spcBef>
                <a:spcPts val="0"/>
              </a:spcBef>
              <a:spcAft>
                <a:spcPts val="0"/>
              </a:spcAft>
              <a:buClr>
                <a:schemeClr val="dk2"/>
              </a:buClr>
              <a:buSzPts val="3400"/>
              <a:buNone/>
              <a:defRPr>
                <a:solidFill>
                  <a:schemeClr val="dk2"/>
                </a:solidFill>
              </a:defRPr>
            </a:lvl8pPr>
            <a:lvl9pPr lvl="8" algn="ctr" rtl="0">
              <a:spcBef>
                <a:spcPts val="0"/>
              </a:spcBef>
              <a:spcAft>
                <a:spcPts val="0"/>
              </a:spcAft>
              <a:buClr>
                <a:schemeClr val="dk2"/>
              </a:buClr>
              <a:buSzPts val="3400"/>
              <a:buNone/>
              <a:defRPr>
                <a:solidFill>
                  <a:schemeClr val="dk2"/>
                </a:solidFill>
              </a:defRPr>
            </a:lvl9pPr>
          </a:lstStyle>
          <a:p>
            <a:endParaRPr/>
          </a:p>
        </p:txBody>
      </p:sp>
      <p:sp>
        <p:nvSpPr>
          <p:cNvPr id="247" name="Google Shape;247;p25"/>
          <p:cNvSpPr txBox="1">
            <a:spLocks noGrp="1"/>
          </p:cNvSpPr>
          <p:nvPr>
            <p:ph type="subTitle" idx="1"/>
          </p:nvPr>
        </p:nvSpPr>
        <p:spPr>
          <a:xfrm>
            <a:off x="872400" y="1824025"/>
            <a:ext cx="4213200" cy="71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48" name="Google Shape;248;p25"/>
          <p:cNvSpPr txBox="1"/>
          <p:nvPr/>
        </p:nvSpPr>
        <p:spPr>
          <a:xfrm>
            <a:off x="872400" y="3319200"/>
            <a:ext cx="3412200" cy="71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CREDITS: This presentation template was created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2"/>
              </a:rPr>
              <a:t>Slidesgo</a:t>
            </a:r>
            <a:r>
              <a:rPr lang="en-GB" sz="1200">
                <a:solidFill>
                  <a:schemeClr val="dk1"/>
                </a:solidFill>
                <a:latin typeface="Sarabun" panose="00000500000000000000"/>
                <a:ea typeface="Sarabun" panose="00000500000000000000"/>
                <a:cs typeface="Sarabun" panose="00000500000000000000"/>
                <a:sym typeface="Sarabun" panose="00000500000000000000"/>
              </a:rPr>
              <a:t>, including icons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3"/>
              </a:rPr>
              <a:t>Flaticon</a:t>
            </a:r>
            <a:r>
              <a:rPr lang="en-GB" sz="1200">
                <a:solidFill>
                  <a:schemeClr val="dk1"/>
                </a:solidFill>
                <a:latin typeface="Sarabun" panose="00000500000000000000"/>
                <a:ea typeface="Sarabun" panose="00000500000000000000"/>
                <a:cs typeface="Sarabun" panose="00000500000000000000"/>
                <a:sym typeface="Sarabun" panose="00000500000000000000"/>
              </a:rPr>
              <a:t>, and infographics &amp; images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4"/>
              </a:rPr>
              <a:t>Freepik</a:t>
            </a:r>
            <a:r>
              <a:rPr lang="en-GB" sz="1200">
                <a:solidFill>
                  <a:schemeClr val="dk1"/>
                </a:solidFill>
                <a:uFill>
                  <a:noFill/>
                </a:uFill>
                <a:latin typeface="Sarabun" panose="00000500000000000000"/>
                <a:ea typeface="Sarabun" panose="00000500000000000000"/>
                <a:cs typeface="Sarabun" panose="00000500000000000000"/>
                <a:sym typeface="Sarabun" panose="00000500000000000000"/>
                <a:hlinkClick r:id="rId4"/>
              </a:rPr>
              <a:t>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249" name="Google Shape;249;p25"/>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0" name="Google Shape;250;p25"/>
          <p:cNvSpPr/>
          <p:nvPr/>
        </p:nvSpPr>
        <p:spPr>
          <a:xfrm rot="-7802742" flipH="1">
            <a:off x="51566" y="3173843"/>
            <a:ext cx="1942964" cy="1942964"/>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5"/>
          <p:cNvSpPr/>
          <p:nvPr/>
        </p:nvSpPr>
        <p:spPr>
          <a:xfrm rot="-8432737" flipH="1">
            <a:off x="-826880" y="-1106695"/>
            <a:ext cx="1942676" cy="1942676"/>
          </a:xfrm>
          <a:prstGeom prst="blockArc">
            <a:avLst>
              <a:gd name="adj1" fmla="val 18799203"/>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5"/>
          <p:cNvSpPr/>
          <p:nvPr/>
        </p:nvSpPr>
        <p:spPr>
          <a:xfrm rot="-5148122" flipH="1">
            <a:off x="3778895" y="-3171593"/>
            <a:ext cx="4163771" cy="4163771"/>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p:cSld name="BIG_NUMBER_1">
    <p:spTree>
      <p:nvGrpSpPr>
        <p:cNvPr id="1" name="Shape 253"/>
        <p:cNvGrpSpPr/>
        <p:nvPr/>
      </p:nvGrpSpPr>
      <p:grpSpPr>
        <a:xfrm>
          <a:off x="0" y="0"/>
          <a:ext cx="0" cy="0"/>
          <a:chOff x="0" y="0"/>
          <a:chExt cx="0" cy="0"/>
        </a:xfrm>
      </p:grpSpPr>
      <p:sp>
        <p:nvSpPr>
          <p:cNvPr id="254" name="Google Shape;254;p26"/>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6"/>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6"/>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6"/>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6"/>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6"/>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6"/>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6"/>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6"/>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1">
  <p:cSld name="BLANK_1_1_1">
    <p:spTree>
      <p:nvGrpSpPr>
        <p:cNvPr id="1" name="Shape 263"/>
        <p:cNvGrpSpPr/>
        <p:nvPr/>
      </p:nvGrpSpPr>
      <p:grpSpPr>
        <a:xfrm>
          <a:off x="0" y="0"/>
          <a:ext cx="0" cy="0"/>
          <a:chOff x="0" y="0"/>
          <a:chExt cx="0" cy="0"/>
        </a:xfrm>
      </p:grpSpPr>
      <p:sp>
        <p:nvSpPr>
          <p:cNvPr id="264" name="Google Shape;264;p27"/>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7"/>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7"/>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7"/>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7"/>
          <p:cNvGrpSpPr/>
          <p:nvPr/>
        </p:nvGrpSpPr>
        <p:grpSpPr>
          <a:xfrm>
            <a:off x="6010000" y="3583258"/>
            <a:ext cx="2894877" cy="1481400"/>
            <a:chOff x="6510200" y="4203408"/>
            <a:chExt cx="2894877" cy="1481400"/>
          </a:xfrm>
        </p:grpSpPr>
        <p:sp>
          <p:nvSpPr>
            <p:cNvPr id="269" name="Google Shape;269;p27"/>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7"/>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27"/>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7"/>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6"/>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7"/>
        <p:cNvGrpSpPr/>
        <p:nvPr/>
      </p:nvGrpSpPr>
      <p:grpSpPr>
        <a:xfrm>
          <a:off x="0" y="0"/>
          <a:ext cx="0" cy="0"/>
          <a:chOff x="0" y="0"/>
          <a:chExt cx="0" cy="0"/>
        </a:xfrm>
      </p:grpSpPr>
      <p:sp>
        <p:nvSpPr>
          <p:cNvPr id="278" name="Google Shape;278;p3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panose="020B0604020202020204"/>
              <a:buNone/>
              <a:defRPr>
                <a:solidFill>
                  <a:schemeClr val="lt1"/>
                </a:solidFill>
                <a:latin typeface="Arial" panose="020B0604020202020204"/>
                <a:ea typeface="Arial" panose="020B0604020202020204"/>
                <a:cs typeface="Arial" panose="020B0604020202020204"/>
                <a:sym typeface="Arial" panose="020B0604020202020204"/>
              </a:defRPr>
            </a:lvl1pPr>
            <a:lvl2pPr lvl="1"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2pPr>
            <a:lvl3pPr lvl="2"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3pPr>
            <a:lvl4pPr lvl="3"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4pPr>
            <a:lvl5pPr lvl="4"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5pPr>
            <a:lvl6pPr lvl="5"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6pPr>
            <a:lvl7pPr lvl="6"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7pPr>
            <a:lvl8pPr lvl="7"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8pPr>
            <a:lvl9pPr lvl="8"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7" name="Google Shape;27;p4"/>
          <p:cNvSpPr txBox="1">
            <a:spLocks noGrp="1"/>
          </p:cNvSpPr>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2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8" name="Google Shape;28;p4"/>
          <p:cNvSpPr/>
          <p:nvPr/>
        </p:nvSpPr>
        <p:spPr>
          <a:xfrm flipH="1">
            <a:off x="8313544" y="2960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rot="-6300501" flipH="1">
            <a:off x="102706" y="310452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rot="6298992">
            <a:off x="8510820" y="4474443"/>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rot="2698376">
            <a:off x="167984" y="-831464"/>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2"/>
        <p:cNvGrpSpPr/>
        <p:nvPr/>
      </p:nvGrpSpPr>
      <p:grpSpPr>
        <a:xfrm>
          <a:off x="0" y="0"/>
          <a:ext cx="0" cy="0"/>
          <a:chOff x="0" y="0"/>
          <a:chExt cx="0" cy="0"/>
        </a:xfrm>
      </p:grpSpPr>
      <p:sp>
        <p:nvSpPr>
          <p:cNvPr id="33" name="Google Shape;3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34" name="Google Shape;34;p5"/>
          <p:cNvSpPr txBox="1">
            <a:spLocks noGrp="1"/>
          </p:cNvSpPr>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 name="Google Shape;35;p5"/>
          <p:cNvSpPr txBox="1">
            <a:spLocks noGrp="1"/>
          </p:cNvSpPr>
          <p:nvPr>
            <p:ph type="subTitle" idx="2"/>
          </p:nvPr>
        </p:nvSpPr>
        <p:spPr>
          <a:xfrm>
            <a:off x="1310900" y="3012774"/>
            <a:ext cx="30237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 name="Google Shape;36;p5"/>
          <p:cNvSpPr txBox="1">
            <a:spLocks noGrp="1"/>
          </p:cNvSpPr>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7" name="Google Shape;37;p5"/>
          <p:cNvSpPr txBox="1">
            <a:spLocks noGrp="1"/>
          </p:cNvSpPr>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8" name="Google Shape;38;p5"/>
          <p:cNvSpPr/>
          <p:nvPr/>
        </p:nvSpPr>
        <p:spPr>
          <a:xfrm rot="6298992">
            <a:off x="9059739" y="1500741"/>
            <a:ext cx="449068" cy="2491458"/>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rot="2698376">
            <a:off x="-468141" y="1002386"/>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rot="714933">
            <a:off x="-603633" y="4250537"/>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rot="6300501">
            <a:off x="7566718" y="345535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8313544" y="4202187"/>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rot="2698376">
            <a:off x="9059734" y="628311"/>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6" name="Google Shape;46;p6"/>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rot="8100000">
            <a:off x="-1123515" y="-79111"/>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6"/>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6"/>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2"/>
        <p:cNvGrpSpPr/>
        <p:nvPr/>
      </p:nvGrpSpPr>
      <p:grpSpPr>
        <a:xfrm>
          <a:off x="0" y="0"/>
          <a:ext cx="0" cy="0"/>
          <a:chOff x="0" y="0"/>
          <a:chExt cx="0" cy="0"/>
        </a:xfrm>
      </p:grpSpPr>
      <p:sp>
        <p:nvSpPr>
          <p:cNvPr id="53" name="Google Shape;53;p7"/>
          <p:cNvSpPr txBox="1">
            <a:spLocks noGrp="1"/>
          </p:cNvSpPr>
          <p:nvPr>
            <p:ph type="body" idx="1"/>
          </p:nvPr>
        </p:nvSpPr>
        <p:spPr>
          <a:xfrm>
            <a:off x="720000" y="2377150"/>
            <a:ext cx="4181700" cy="1882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54" name="Google Shape;54;p7"/>
          <p:cNvSpPr txBox="1">
            <a:spLocks noGrp="1"/>
          </p:cNvSpPr>
          <p:nvPr>
            <p:ph type="title"/>
          </p:nvPr>
        </p:nvSpPr>
        <p:spPr>
          <a:xfrm>
            <a:off x="720000" y="449616"/>
            <a:ext cx="4181700" cy="1643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55" name="Google Shape;55;p7"/>
          <p:cNvSpPr/>
          <p:nvPr/>
        </p:nvSpPr>
        <p:spPr>
          <a:xfrm rot="3599899" flipH="1">
            <a:off x="-1191121" y="120962"/>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7"/>
          <p:cNvSpPr/>
          <p:nvPr/>
        </p:nvSpPr>
        <p:spPr>
          <a:xfrm flipH="1">
            <a:off x="165727" y="456611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7"/>
        <p:cNvGrpSpPr/>
        <p:nvPr/>
      </p:nvGrpSpPr>
      <p:grpSpPr>
        <a:xfrm>
          <a:off x="0" y="0"/>
          <a:ext cx="0" cy="0"/>
          <a:chOff x="0" y="0"/>
          <a:chExt cx="0" cy="0"/>
        </a:xfrm>
      </p:grpSpPr>
      <p:sp>
        <p:nvSpPr>
          <p:cNvPr id="58" name="Google Shape;58;p8"/>
          <p:cNvSpPr txBox="1">
            <a:spLocks noGrp="1"/>
          </p:cNvSpPr>
          <p:nvPr>
            <p:ph type="title"/>
          </p:nvPr>
        </p:nvSpPr>
        <p:spPr>
          <a:xfrm>
            <a:off x="1101250" y="1307100"/>
            <a:ext cx="6941400" cy="15114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4800"/>
              <a:buNone/>
              <a:defRPr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9" name="Google Shape;59;p8"/>
          <p:cNvSpPr/>
          <p:nvPr/>
        </p:nvSpPr>
        <p:spPr>
          <a:xfrm rot="5148122">
            <a:off x="4173098" y="4187857"/>
            <a:ext cx="4163771" cy="4163771"/>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rot="1422364" flipH="1">
            <a:off x="8710540" y="156521"/>
            <a:ext cx="449204" cy="3809352"/>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flipH="1">
            <a:off x="7588137" y="50229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8"/>
          <p:cNvSpPr/>
          <p:nvPr/>
        </p:nvSpPr>
        <p:spPr>
          <a:xfrm rot="-6300501" flipH="1">
            <a:off x="728074" y="-9517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8"/>
          <p:cNvSpPr/>
          <p:nvPr/>
        </p:nvSpPr>
        <p:spPr>
          <a:xfrm flipH="1">
            <a:off x="2331370" y="4288962"/>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8"/>
          <p:cNvSpPr/>
          <p:nvPr/>
        </p:nvSpPr>
        <p:spPr>
          <a:xfrm rot="-6298992" flipH="1">
            <a:off x="-1663472" y="1791472"/>
            <a:ext cx="449068" cy="5969404"/>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8"/>
          <p:cNvSpPr/>
          <p:nvPr/>
        </p:nvSpPr>
        <p:spPr>
          <a:xfrm rot="-2033502" flipH="1">
            <a:off x="1264465" y="3874675"/>
            <a:ext cx="449227" cy="245015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8"/>
          <p:cNvSpPr/>
          <p:nvPr/>
        </p:nvSpPr>
        <p:spPr>
          <a:xfrm flipH="1">
            <a:off x="379762" y="120946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8"/>
          <p:cNvSpPr/>
          <p:nvPr/>
        </p:nvSpPr>
        <p:spPr>
          <a:xfrm rot="-3977636" flipH="1">
            <a:off x="10890001" y="1067328"/>
            <a:ext cx="449204" cy="596965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txBox="1">
            <a:spLocks noGrp="1"/>
          </p:cNvSpPr>
          <p:nvPr>
            <p:ph type="subTitle" idx="1"/>
          </p:nvPr>
        </p:nvSpPr>
        <p:spPr>
          <a:xfrm>
            <a:off x="3765575" y="2407675"/>
            <a:ext cx="4449300" cy="132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900"/>
              <a:buNone/>
              <a:defRPr sz="1600"/>
            </a:lvl1pPr>
            <a:lvl2pPr lvl="1" algn="ctr" rtl="0">
              <a:lnSpc>
                <a:spcPct val="100000"/>
              </a:lnSpc>
              <a:spcBef>
                <a:spcPts val="1600"/>
              </a:spcBef>
              <a:spcAft>
                <a:spcPts val="0"/>
              </a:spcAft>
              <a:buSzPts val="1900"/>
              <a:buNone/>
              <a:defRPr sz="1900"/>
            </a:lvl2pPr>
            <a:lvl3pPr lvl="2" algn="ctr" rtl="0">
              <a:lnSpc>
                <a:spcPct val="100000"/>
              </a:lnSpc>
              <a:spcBef>
                <a:spcPts val="1600"/>
              </a:spcBef>
              <a:spcAft>
                <a:spcPts val="0"/>
              </a:spcAft>
              <a:buSzPts val="1900"/>
              <a:buNone/>
              <a:defRPr sz="1900"/>
            </a:lvl3pPr>
            <a:lvl4pPr lvl="3" algn="ctr" rtl="0">
              <a:lnSpc>
                <a:spcPct val="100000"/>
              </a:lnSpc>
              <a:spcBef>
                <a:spcPts val="1600"/>
              </a:spcBef>
              <a:spcAft>
                <a:spcPts val="0"/>
              </a:spcAft>
              <a:buSzPts val="1900"/>
              <a:buNone/>
              <a:defRPr sz="1900"/>
            </a:lvl4pPr>
            <a:lvl5pPr lvl="4" algn="ctr" rtl="0">
              <a:lnSpc>
                <a:spcPct val="100000"/>
              </a:lnSpc>
              <a:spcBef>
                <a:spcPts val="1600"/>
              </a:spcBef>
              <a:spcAft>
                <a:spcPts val="0"/>
              </a:spcAft>
              <a:buSzPts val="1900"/>
              <a:buNone/>
              <a:defRPr sz="1900"/>
            </a:lvl5pPr>
            <a:lvl6pPr lvl="5" algn="ctr" rtl="0">
              <a:lnSpc>
                <a:spcPct val="100000"/>
              </a:lnSpc>
              <a:spcBef>
                <a:spcPts val="1600"/>
              </a:spcBef>
              <a:spcAft>
                <a:spcPts val="0"/>
              </a:spcAft>
              <a:buSzPts val="1900"/>
              <a:buNone/>
              <a:defRPr sz="1900"/>
            </a:lvl6pPr>
            <a:lvl7pPr lvl="6" algn="ctr" rtl="0">
              <a:lnSpc>
                <a:spcPct val="100000"/>
              </a:lnSpc>
              <a:spcBef>
                <a:spcPts val="1600"/>
              </a:spcBef>
              <a:spcAft>
                <a:spcPts val="0"/>
              </a:spcAft>
              <a:buSzPts val="1900"/>
              <a:buNone/>
              <a:defRPr sz="1900"/>
            </a:lvl7pPr>
            <a:lvl8pPr lvl="7" algn="ctr" rtl="0">
              <a:lnSpc>
                <a:spcPct val="100000"/>
              </a:lnSpc>
              <a:spcBef>
                <a:spcPts val="1600"/>
              </a:spcBef>
              <a:spcAft>
                <a:spcPts val="0"/>
              </a:spcAft>
              <a:buSzPts val="1900"/>
              <a:buNone/>
              <a:defRPr sz="1900"/>
            </a:lvl8pPr>
            <a:lvl9pPr lvl="8" algn="ctr" rtl="0">
              <a:lnSpc>
                <a:spcPct val="100000"/>
              </a:lnSpc>
              <a:spcBef>
                <a:spcPts val="1600"/>
              </a:spcBef>
              <a:spcAft>
                <a:spcPts val="1600"/>
              </a:spcAft>
              <a:buSzPts val="1900"/>
              <a:buNone/>
              <a:defRPr sz="1900"/>
            </a:lvl9pPr>
          </a:lstStyle>
          <a:p>
            <a:endParaRPr/>
          </a:p>
        </p:txBody>
      </p:sp>
      <p:sp>
        <p:nvSpPr>
          <p:cNvPr id="70" name="Google Shape;70;p9"/>
          <p:cNvSpPr txBox="1">
            <a:spLocks noGrp="1"/>
          </p:cNvSpPr>
          <p:nvPr>
            <p:ph type="title"/>
          </p:nvPr>
        </p:nvSpPr>
        <p:spPr>
          <a:xfrm>
            <a:off x="3765599" y="1645100"/>
            <a:ext cx="44493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900"/>
              <a:buNone/>
              <a:defRPr sz="39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endParaRPr/>
          </a:p>
        </p:txBody>
      </p:sp>
      <p:sp>
        <p:nvSpPr>
          <p:cNvPr id="71" name="Google Shape;71;p9"/>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9"/>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9"/>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9"/>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9"/>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4.xml"/><Relationship Id="rId1"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64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1pPr>
            <a:lvl2pPr lvl="1"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2pPr>
            <a:lvl3pPr lvl="2"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3pPr>
            <a:lvl4pPr lvl="3"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4pPr>
            <a:lvl5pPr lvl="4"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5pPr>
            <a:lvl6pPr lvl="5"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6pPr>
            <a:lvl7pPr lvl="6"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7pPr>
            <a:lvl8pPr lvl="7"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8pPr>
            <a:lvl9pPr lvl="8"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9pPr>
          </a:lstStyle>
          <a:p>
            <a:endParaRPr/>
          </a:p>
        </p:txBody>
      </p:sp>
      <p:sp>
        <p:nvSpPr>
          <p:cNvPr id="7" name="Google Shape;7;p1"/>
          <p:cNvSpPr txBox="1">
            <a:spLocks noGrp="1"/>
          </p:cNvSpPr>
          <p:nvPr>
            <p:ph type="body" idx="1"/>
          </p:nvPr>
        </p:nvSpPr>
        <p:spPr>
          <a:xfrm>
            <a:off x="720000" y="1142975"/>
            <a:ext cx="7704000" cy="3370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1pPr>
            <a:lvl2pPr marL="914400" lvl="1"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2pPr>
            <a:lvl3pPr marL="1371600" lvl="2"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3pPr>
            <a:lvl4pPr marL="1828800" lvl="3"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4pPr>
            <a:lvl5pPr marL="2286000" lvl="4"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5pPr>
            <a:lvl6pPr marL="2743200" lvl="5"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6pPr>
            <a:lvl7pPr marL="3200400" lvl="6"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7pPr>
            <a:lvl8pPr marL="3657600" lvl="7"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8pPr>
            <a:lvl9pPr marL="4114800" lvl="8" indent="-317500">
              <a:lnSpc>
                <a:spcPct val="100000"/>
              </a:lnSpc>
              <a:spcBef>
                <a:spcPts val="1600"/>
              </a:spcBef>
              <a:spcAft>
                <a:spcPts val="160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83"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3"/>
        <p:cNvGrpSpPr/>
        <p:nvPr/>
      </p:nvGrpSpPr>
      <p:grpSpPr>
        <a:xfrm>
          <a:off x="0" y="0"/>
          <a:ext cx="0" cy="0"/>
          <a:chOff x="0" y="0"/>
          <a:chExt cx="0" cy="0"/>
        </a:xfrm>
      </p:grpSpPr>
      <p:sp>
        <p:nvSpPr>
          <p:cNvPr id="274" name="Google Shape;274;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1pPr>
            <a:lvl2pPr lvl="1"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2pPr>
            <a:lvl3pPr lvl="2"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3pPr>
            <a:lvl4pPr lvl="3"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4pPr>
            <a:lvl5pPr lvl="4"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5pPr>
            <a:lvl6pPr lvl="5"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6pPr>
            <a:lvl7pPr lvl="6"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7pPr>
            <a:lvl8pPr lvl="7"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8pPr>
            <a:lvl9pPr lvl="8"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9pPr>
          </a:lstStyle>
          <a:p>
            <a:endParaRPr/>
          </a:p>
        </p:txBody>
      </p:sp>
      <p:sp>
        <p:nvSpPr>
          <p:cNvPr id="275" name="Google Shape;275;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3" Type="http://schemas.openxmlformats.org/officeDocument/2006/relationships/hyperlink" Target="https://docs.google.com/spreadsheets/d/1mVQH957cG3gEsd6ceBX9Imeov4lbqP2BwEPEmbKm_4o/copy" TargetMode="External"/><Relationship Id="rId2" Type="http://schemas.openxmlformats.org/officeDocument/2006/relationships/notesSlide" Target="../notesSlides/notesSlide16.xml"/><Relationship Id="rId1" Type="http://schemas.openxmlformats.org/officeDocument/2006/relationships/slideLayout" Target="../slideLayouts/slideLayout6.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7.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7.xml"/><Relationship Id="rId5" Type="http://schemas.openxmlformats.org/officeDocument/2006/relationships/image" Target="../media/image4.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0.xml"/></Relationships>
</file>

<file path=ppt/slides/_rels/slide25.xml.rels><?xml version="1.0" encoding="UTF-8" standalone="yes"?>
<Relationships xmlns="http://schemas.openxmlformats.org/package/2006/relationships"><Relationship Id="rId3" Type="http://schemas.openxmlformats.org/officeDocument/2006/relationships/hyperlink" Target="https://www.freepik.com/free-vector/flat-geometric-background_23869983.htm/?utm_source=slidesgo_template&amp;utm_medium=referral-link&amp;utm_campaign=sg_resources&amp;utm_content=freepik" TargetMode="External"/><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3" Type="http://schemas.openxmlformats.org/officeDocument/2006/relationships/hyperlink" Target="https://www.freepik.com/free-photo/people-business-meeting-high-angle_13377825.htm/?utm_source=slidesgo_template&amp;utm_medium=referral-link&amp;utm_campaign=sg_resources&amp;utm_content=freepik" TargetMode="External"/><Relationship Id="rId2" Type="http://schemas.openxmlformats.org/officeDocument/2006/relationships/notesSlide" Target="../notesSlides/notesSlide25.xml"/><Relationship Id="rId1" Type="http://schemas.openxmlformats.org/officeDocument/2006/relationships/slideLayout" Target="../slideLayouts/slideLayout18.xml"/><Relationship Id="rId5" Type="http://schemas.openxmlformats.org/officeDocument/2006/relationships/hyperlink" Target="https://www.freepik.com/free-photo/young-business-woman-work-office_21076051.htm/?utm_source=slidesgo_template&amp;utm_medium=referral-link&amp;utm_campaign=sg_resources&amp;utm_content=freepik" TargetMode="External"/><Relationship Id="rId4" Type="http://schemas.openxmlformats.org/officeDocument/2006/relationships/hyperlink" Target="https://www.freepik.com/free-photo/female-web-designer-taking-notes-office_32520676.htm/?utm_source=slidesgo_template&amp;utm_medium=referral-link&amp;utm_campaign=sg_resources&amp;utm_content=freepik"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6.xml"/><Relationship Id="rId1" Type="http://schemas.openxmlformats.org/officeDocument/2006/relationships/slideLayout" Target="../slideLayouts/slideLayout3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4.xml"/></Relationships>
</file>

<file path=ppt/slides/_rels/slide2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7.xml"/><Relationship Id="rId1" Type="http://schemas.openxmlformats.org/officeDocument/2006/relationships/slideLayout" Target="../slideLayouts/slideLayout3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4.xml"/></Relationships>
</file>

<file path=ppt/slides/_rels/slide29.xml.rels><?xml version="1.0" encoding="UTF-8" standalone="yes"?>
<Relationships xmlns="http://schemas.openxmlformats.org/package/2006/relationships"><Relationship Id="rId3" Type="http://schemas.openxmlformats.org/officeDocument/2006/relationships/hyperlink" Target="https://fonts.google.com/specimen/Lexend+Deca" TargetMode="External"/><Relationship Id="rId2" Type="http://schemas.openxmlformats.org/officeDocument/2006/relationships/notesSlide" Target="../notesSlides/notesSlide28.xml"/><Relationship Id="rId1" Type="http://schemas.openxmlformats.org/officeDocument/2006/relationships/slideLayout" Target="../slideLayouts/slideLayout34.xml"/><Relationship Id="rId4" Type="http://schemas.openxmlformats.org/officeDocument/2006/relationships/hyperlink" Target="https://fonts.google.com/specimen/Sarabun"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9.png"/><Relationship Id="rId2" Type="http://schemas.openxmlformats.org/officeDocument/2006/relationships/notesSlide" Target="../notesSlides/notesSlide29.xml"/><Relationship Id="rId1" Type="http://schemas.openxmlformats.org/officeDocument/2006/relationships/slideLayout" Target="../slideLayouts/slideLayout3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8.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7.png"/><Relationship Id="rId4" Type="http://schemas.openxmlformats.org/officeDocument/2006/relationships/image" Target="../media/image5.png"/><Relationship Id="rId9" Type="http://schemas.openxmlformats.org/officeDocument/2006/relationships/image" Target="../media/image6.png"/></Relationships>
</file>

<file path=ppt/slides/_rels/slide3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0.xml"/><Relationship Id="rId1" Type="http://schemas.openxmlformats.org/officeDocument/2006/relationships/slideLayout" Target="../slideLayouts/slideLayout3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3.xml"/></Relationships>
</file>

<file path=ppt/slides/_rels/slide3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6.xml"/><Relationship Id="rId1" Type="http://schemas.openxmlformats.org/officeDocument/2006/relationships/slideLayout" Target="../slideLayouts/slideLayout3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4.xml"/></Relationships>
</file>

<file path=ppt/slides/_rels/slide4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3.xml"/><Relationship Id="rId1" Type="http://schemas.openxmlformats.org/officeDocument/2006/relationships/slideLayout" Target="../slideLayouts/slideLayout33.xml"/><Relationship Id="rId4" Type="http://schemas.openxmlformats.org/officeDocument/2006/relationships/image" Target="../media/image10.png"/></Relationships>
</file>

<file path=ppt/slides/_rels/slide45.xml.rels><?xml version="1.0" encoding="UTF-8" standalone="yes"?>
<Relationships xmlns="http://schemas.openxmlformats.org/package/2006/relationships"><Relationship Id="rId8" Type="http://schemas.openxmlformats.org/officeDocument/2006/relationships/slide" Target="slide31.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29.xml"/><Relationship Id="rId7" Type="http://schemas.openxmlformats.org/officeDocument/2006/relationships/slide" Target="slide37.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44.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4.xml"/><Relationship Id="rId6" Type="http://schemas.openxmlformats.org/officeDocument/2006/relationships/slide" Target="slide24.xml"/><Relationship Id="rId11" Type="http://schemas.openxmlformats.org/officeDocument/2006/relationships/hyperlink" Target="http://bit.ly/30B07Gq" TargetMode="External"/><Relationship Id="rId5" Type="http://schemas.openxmlformats.org/officeDocument/2006/relationships/slide" Target="slide25.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26.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82"/>
        <p:cNvGrpSpPr/>
        <p:nvPr/>
      </p:nvGrpSpPr>
      <p:grpSpPr>
        <a:xfrm>
          <a:off x="0" y="0"/>
          <a:ext cx="0" cy="0"/>
          <a:chOff x="0" y="0"/>
          <a:chExt cx="0" cy="0"/>
        </a:xfrm>
      </p:grpSpPr>
      <p:sp>
        <p:nvSpPr>
          <p:cNvPr id="285" name="Google Shape;285;p31">
            <a:extLst>
              <a:ext uri="{C183D7F6-B498-43B3-948B-1728B52AA6E4}">
                <adec:decorative xmlns:adec="http://schemas.microsoft.com/office/drawing/2017/decorative" val="0"/>
              </a:ext>
            </a:extLst>
          </p:cNvPr>
          <p:cNvSpPr>
            <a:spLocks noChangeAspect="1"/>
          </p:cNvSpPr>
          <p:nvPr/>
        </p:nvSpPr>
        <p:spPr>
          <a:xfrm>
            <a:off x="-19502325" y="-2763425"/>
            <a:ext cx="11716624" cy="91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txBox="1">
            <a:spLocks noGrp="1"/>
          </p:cNvSpPr>
          <p:nvPr>
            <p:ph type="title" idx="4294967295"/>
          </p:nvPr>
        </p:nvSpPr>
        <p:spPr>
          <a:xfrm>
            <a:off x="-6010275" y="-18759488"/>
            <a:ext cx="15154275" cy="8099425"/>
          </a:xfrm>
          <a:prstGeom prst="rect">
            <a:avLst/>
          </a:prstGeom>
        </p:spPr>
        <p:txBody>
          <a:bodyPr spcFirstLastPara="1" wrap="square" lIns="91425" tIns="91425" rIns="91425" bIns="91425" anchor="t" anchorCtr="0">
            <a:noAutofit/>
          </a:bodyPr>
          <a:lstStyle/>
          <a:p>
            <a:pPr marL="0" lvl="0" indent="0" algn="l" rtl="0">
              <a:lnSpc>
                <a:spcPct val="90000"/>
              </a:lnSpc>
              <a:buNone/>
            </a:pPr>
            <a:r>
              <a:rPr lang="en-US" altLang="en-GB" sz="16000"/>
              <a:t>Jenis Kata </a:t>
            </a:r>
            <a:r>
              <a:rPr lang="ar-SA" altLang="en-GB" sz="16000" b="1">
                <a:latin typeface="Segoe UI" panose="020B0502040204020203" charset="0"/>
                <a:cs typeface="Segoe UI" panose="020B0502040204020203" charset="0"/>
              </a:rPr>
              <a:t>السماوات</a:t>
            </a:r>
            <a:r>
              <a:rPr lang="en-US" altLang="ar-SA" sz="16000" b="1">
                <a:latin typeface="Segoe UI" panose="020B0502040204020203" charset="0"/>
                <a:cs typeface="Segoe UI" panose="020B0502040204020203" charset="0"/>
              </a:rPr>
              <a:t> </a:t>
            </a:r>
            <a:r>
              <a:rPr lang="en-US" altLang="en-GB" sz="16000"/>
              <a:t>Dalam Al-Quran</a:t>
            </a:r>
          </a:p>
        </p:txBody>
      </p:sp>
      <p:sp>
        <p:nvSpPr>
          <p:cNvPr id="12" name="Google Shape;12;p2"/>
          <p:cNvSpPr/>
          <p:nvPr/>
        </p:nvSpPr>
        <p:spPr>
          <a:xfrm>
            <a:off x="1213485" y="-6858635"/>
            <a:ext cx="6517005" cy="6515735"/>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a:spLocks noChangeAspect="1"/>
          </p:cNvSpPr>
          <p:nvPr/>
        </p:nvSpPr>
        <p:spPr>
          <a:xfrm>
            <a:off x="-3249175" y="960345"/>
            <a:ext cx="1280160" cy="82323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1"/>
          <p:cNvGrpSpPr>
            <a:grpSpLocks noChangeAspect="1"/>
          </p:cNvGrpSpPr>
          <p:nvPr/>
        </p:nvGrpSpPr>
        <p:grpSpPr>
          <a:xfrm rot="15000000">
            <a:off x="7124098" y="-11971150"/>
            <a:ext cx="17817399" cy="15727680"/>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92;p31"/>
          <p:cNvSpPr txBox="1"/>
          <p:nvPr/>
        </p:nvSpPr>
        <p:spPr>
          <a:xfrm>
            <a:off x="2375550" y="-3735831"/>
            <a:ext cx="2096400" cy="270000"/>
          </a:xfrm>
          <a:prstGeom prst="rect">
            <a:avLst/>
          </a:prstGeom>
          <a:noFill/>
          <a:ln>
            <a:noFill/>
          </a:ln>
        </p:spPr>
        <p:txBody>
          <a:bodyPr vert="horz" wrap="square" lIns="91425" tIns="91425" rIns="91425" bIns="91425" rtlCol="0" anchor="ctr" anchorCtr="0">
            <a:noAutofit/>
          </a:bodyPr>
          <a:lstStyle/>
          <a:p>
            <a:pPr lvl="0" algn="r">
              <a:buSzPts val="1400"/>
              <a:buFont typeface="Sarabun" panose="00000500000000000000"/>
            </a:pPr>
            <a:r>
              <a:rPr lang="en-US" altLang="en-GB" sz="1000">
                <a:solidFill>
                  <a:schemeClr val="dk1"/>
                </a:solidFill>
                <a:latin typeface="Google Sans Medium" panose="020B0603030502040203" charset="0"/>
                <a:ea typeface="Google Sans Medium" panose="020B0603030502040203" charset="0"/>
                <a:cs typeface="Google Sans Medium" panose="020B0603030502040203" charset="0"/>
                <a:sym typeface="+mn-ea"/>
              </a:rPr>
              <a:t>KELOMPOK 1 | I’JAZ ILMI</a:t>
            </a:r>
          </a:p>
        </p:txBody>
      </p:sp>
      <p:sp>
        <p:nvSpPr>
          <p:cNvPr id="15" name="Google Shape;15;p2"/>
          <p:cNvSpPr/>
          <p:nvPr/>
        </p:nvSpPr>
        <p:spPr>
          <a:xfrm rot="4140500">
            <a:off x="3007995" y="4928235"/>
            <a:ext cx="4331970" cy="433197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283;p31"/>
          <p:cNvSpPr txBox="1"/>
          <p:nvPr/>
        </p:nvSpPr>
        <p:spPr>
          <a:xfrm>
            <a:off x="-19123025" y="-11187430"/>
            <a:ext cx="15337155" cy="7721600"/>
          </a:xfrm>
          <a:prstGeom prst="rect">
            <a:avLst/>
          </a:prstGeom>
          <a:noFill/>
          <a:ln>
            <a:noFill/>
          </a:ln>
        </p:spPr>
        <p:txBody>
          <a:bodyPr vert="horz" wrap="square" lIns="91425" tIns="91425" rIns="91425" bIns="91425" rtlCol="0" anchor="t" anchorCtr="0">
            <a:noAutofit/>
          </a:bodyPr>
          <a:lstStyle/>
          <a:p>
            <a:pPr lvl="0" algn="l">
              <a:lnSpc>
                <a:spcPct val="90000"/>
              </a:lnSpc>
              <a:buSzPts val="3400"/>
              <a:buFont typeface="Lexend Deca Black"/>
            </a:pPr>
            <a:r>
              <a:rPr lang="en-US" altLang="en-GB" sz="16000">
                <a:solidFill>
                  <a:schemeClr val="dk1"/>
                </a:solidFill>
                <a:latin typeface="Google Sans Medium" panose="020B0603030502040203" charset="0"/>
                <a:ea typeface="Google Sans Medium" panose="020B0603030502040203" charset="0"/>
                <a:cs typeface="Google Sans Medium" panose="020B0603030502040203" charset="0"/>
                <a:sym typeface="+mn-ea"/>
              </a:rPr>
              <a:t>Jenis Kata </a:t>
            </a:r>
            <a:r>
              <a:rPr lang="en-US" altLang="en-GB" sz="16000">
                <a:solidFill>
                  <a:schemeClr val="dk1"/>
                </a:solidFill>
                <a:latin typeface="Segoe UI Semibold" panose="020B0702040204020203" charset="0"/>
                <a:ea typeface="Google Sans Medium" panose="020B0603030502040203" charset="0"/>
                <a:cs typeface="Segoe UI Semibold" panose="020B0702040204020203" charset="0"/>
                <a:sym typeface="+mn-ea"/>
              </a:rPr>
              <a:t>السماوات </a:t>
            </a:r>
            <a:r>
              <a:rPr lang="en-US" altLang="en-GB" sz="16000">
                <a:solidFill>
                  <a:schemeClr val="dk1"/>
                </a:solidFill>
                <a:latin typeface="Google Sans Medium" panose="020B0603030502040203" charset="0"/>
                <a:ea typeface="Google Sans Medium" panose="020B0603030502040203" charset="0"/>
                <a:cs typeface="Google Sans Medium" panose="020B0603030502040203" charset="0"/>
                <a:sym typeface="+mn-ea"/>
              </a:rPr>
              <a:t>Dalam Al-Quran</a:t>
            </a:r>
          </a:p>
        </p:txBody>
      </p:sp>
      <p:sp>
        <p:nvSpPr>
          <p:cNvPr id="3" name="Google Shape;198;p20">
            <a:extLst>
              <a:ext uri="{FF2B5EF4-FFF2-40B4-BE49-F238E27FC236}">
                <a16:creationId xmlns:a16="http://schemas.microsoft.com/office/drawing/2014/main" id="{607FFB53-0D65-50CF-8936-52DF5D579778}"/>
              </a:ext>
            </a:extLst>
          </p:cNvPr>
          <p:cNvSpPr/>
          <p:nvPr/>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99;p20">
            <a:extLst>
              <a:ext uri="{FF2B5EF4-FFF2-40B4-BE49-F238E27FC236}">
                <a16:creationId xmlns:a16="http://schemas.microsoft.com/office/drawing/2014/main" id="{0531F27E-09BF-6495-0CCE-A67CA1A19405}"/>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201;p20">
            <a:extLst>
              <a:ext uri="{FF2B5EF4-FFF2-40B4-BE49-F238E27FC236}">
                <a16:creationId xmlns:a16="http://schemas.microsoft.com/office/drawing/2014/main" id="{75ECFBF2-2B18-00A1-8393-2B8F670337F3}"/>
              </a:ext>
            </a:extLst>
          </p:cNvPr>
          <p:cNvGrpSpPr/>
          <p:nvPr/>
        </p:nvGrpSpPr>
        <p:grpSpPr>
          <a:xfrm flipH="1">
            <a:off x="341772" y="4203408"/>
            <a:ext cx="2894877" cy="1481400"/>
            <a:chOff x="6510200" y="4203408"/>
            <a:chExt cx="2894877" cy="1481400"/>
          </a:xfrm>
        </p:grpSpPr>
        <p:sp>
          <p:nvSpPr>
            <p:cNvPr id="7" name="Google Shape;202;p20">
              <a:extLst>
                <a:ext uri="{FF2B5EF4-FFF2-40B4-BE49-F238E27FC236}">
                  <a16:creationId xmlns:a16="http://schemas.microsoft.com/office/drawing/2014/main" id="{054EC095-4FD7-0ED7-D187-7B4F3EDB01D3}"/>
                </a:ext>
              </a:extLst>
            </p:cNvPr>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03;p20">
              <a:extLst>
                <a:ext uri="{FF2B5EF4-FFF2-40B4-BE49-F238E27FC236}">
                  <a16:creationId xmlns:a16="http://schemas.microsoft.com/office/drawing/2014/main" id="{84B9A0F5-FE7E-07A2-67B3-E1CEC09BA517}"/>
                </a:ext>
              </a:extLst>
            </p:cNvPr>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291;p31">
            <a:extLst>
              <a:ext uri="{FF2B5EF4-FFF2-40B4-BE49-F238E27FC236}">
                <a16:creationId xmlns:a16="http://schemas.microsoft.com/office/drawing/2014/main" id="{DFC9A473-0A8D-789E-1062-0D03EA82331A}"/>
              </a:ext>
            </a:extLst>
          </p:cNvPr>
          <p:cNvSpPr/>
          <p:nvPr/>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85;p31">
            <a:extLst>
              <a:ext uri="{FF2B5EF4-FFF2-40B4-BE49-F238E27FC236}">
                <a16:creationId xmlns:a16="http://schemas.microsoft.com/office/drawing/2014/main" id="{8F24B6D2-3D2D-383F-1D3B-FF8E3C9D4BB2}"/>
              </a:ext>
            </a:extLst>
          </p:cNvPr>
          <p:cNvSpPr/>
          <p:nvPr/>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pull dir="u"/>
      </p:transition>
    </mc:Choice>
    <mc:Fallback xmlns="">
      <p:transition spd="slow">
        <p:pull dir="u"/>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36"/>
          <p:cNvSpPr txBox="1">
            <a:spLocks noGrp="1"/>
          </p:cNvSpPr>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Mercury</a:t>
            </a:r>
          </a:p>
        </p:txBody>
      </p:sp>
      <p:sp>
        <p:nvSpPr>
          <p:cNvPr id="362" name="Google Shape;362;p36"/>
          <p:cNvSpPr txBox="1">
            <a:spLocks noGrp="1"/>
          </p:cNvSpPr>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Venus</a:t>
            </a:r>
          </a:p>
        </p:txBody>
      </p:sp>
      <p:sp>
        <p:nvSpPr>
          <p:cNvPr id="363" name="Google Shape;363;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Divide the contents</a:t>
            </a:r>
            <a:endParaRPr b="1"/>
          </a:p>
        </p:txBody>
      </p:sp>
      <p:sp>
        <p:nvSpPr>
          <p:cNvPr id="364" name="Google Shape;364;p36"/>
          <p:cNvSpPr txBox="1">
            <a:spLocks noGrp="1"/>
          </p:cNvSpPr>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Venus has a beautiful name and is the second planet from the Sun. It’s terribly hot—even hotter than Mercury—and its atmosphere is extremely poisonous. It’s the second-brightest natural object in the night sky after the Moon</a:t>
            </a:r>
          </a:p>
        </p:txBody>
      </p:sp>
      <p:sp>
        <p:nvSpPr>
          <p:cNvPr id="365" name="Google Shape;365;p36"/>
          <p:cNvSpPr txBox="1">
            <a:spLocks noGrp="1"/>
          </p:cNvSpPr>
          <p:nvPr>
            <p:ph type="subTitle" idx="2"/>
          </p:nvPr>
        </p:nvSpPr>
        <p:spPr>
          <a:xfrm>
            <a:off x="1310900" y="3012775"/>
            <a:ext cx="33264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Mercury is the closest planet to the Sun and the smallest one in the Solar System—it’s only a bit larger than the Moon. The planet’s name has nothing to do with the liquid metal, since Mercury was named after the Roman messenger god</a:t>
            </a:r>
          </a:p>
        </p:txBody>
      </p:sp>
      <p:sp>
        <p:nvSpPr>
          <p:cNvPr id="366" name="Google Shape;366;p36"/>
          <p:cNvSpPr/>
          <p:nvPr/>
        </p:nvSpPr>
        <p:spPr>
          <a:xfrm>
            <a:off x="2559812"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6057737"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 name="Google Shape;368;p36"/>
          <p:cNvGrpSpPr/>
          <p:nvPr/>
        </p:nvGrpSpPr>
        <p:grpSpPr>
          <a:xfrm>
            <a:off x="2645842" y="1639948"/>
            <a:ext cx="353802" cy="351497"/>
            <a:chOff x="580725" y="3617925"/>
            <a:chExt cx="299325" cy="297375"/>
          </a:xfrm>
        </p:grpSpPr>
        <p:sp>
          <p:nvSpPr>
            <p:cNvPr id="369" name="Google Shape;369;p3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36"/>
          <p:cNvGrpSpPr/>
          <p:nvPr/>
        </p:nvGrpSpPr>
        <p:grpSpPr>
          <a:xfrm>
            <a:off x="6144710" y="1639859"/>
            <a:ext cx="351941" cy="351675"/>
            <a:chOff x="1310075" y="3980250"/>
            <a:chExt cx="297750" cy="297525"/>
          </a:xfrm>
        </p:grpSpPr>
        <p:sp>
          <p:nvSpPr>
            <p:cNvPr id="375" name="Google Shape;375;p36"/>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36"/>
          <p:cNvSpPr/>
          <p:nvPr/>
        </p:nvSpPr>
        <p:spPr>
          <a:xfrm rot="5400000">
            <a:off x="6651550" y="-1239138"/>
            <a:ext cx="1942800" cy="1942800"/>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37"/>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385" name="Google Shape;385;p37"/>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386" name="Google Shape;386;p37"/>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387" name="Google Shape;387;p37"/>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Represent three ideas</a:t>
            </a:r>
          </a:p>
        </p:txBody>
      </p:sp>
      <p:sp>
        <p:nvSpPr>
          <p:cNvPr id="388" name="Google Shape;388;p37"/>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 and it was named after the Roman god of the skies</a:t>
            </a:r>
          </a:p>
        </p:txBody>
      </p:sp>
      <p:sp>
        <p:nvSpPr>
          <p:cNvPr id="389" name="Google Shape;389;p37"/>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and its atmosphere is poisonous. It’s the second-brightest natural object in the night sky</a:t>
            </a:r>
          </a:p>
        </p:txBody>
      </p:sp>
      <p:sp>
        <p:nvSpPr>
          <p:cNvPr id="390" name="Google Shape;390;p37"/>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and it's composed mostly of hydrogen and helium. It was named after the Roman god of wealth and agriculture</a:t>
            </a:r>
          </a:p>
        </p:txBody>
      </p:sp>
      <p:sp>
        <p:nvSpPr>
          <p:cNvPr id="391" name="Google Shape;391;p37"/>
          <p:cNvSpPr/>
          <p:nvPr/>
        </p:nvSpPr>
        <p:spPr>
          <a:xfrm>
            <a:off x="3008712" y="2050560"/>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7"/>
          <p:cNvSpPr/>
          <p:nvPr/>
        </p:nvSpPr>
        <p:spPr>
          <a:xfrm>
            <a:off x="3008724" y="4215696"/>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7"/>
          <p:cNvSpPr/>
          <p:nvPr/>
        </p:nvSpPr>
        <p:spPr>
          <a:xfrm>
            <a:off x="3008712" y="3126291"/>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7"/>
          <p:cNvSpPr/>
          <p:nvPr/>
        </p:nvSpPr>
        <p:spPr>
          <a:xfrm rot="-6524895" flipH="1">
            <a:off x="7097994" y="-2736789"/>
            <a:ext cx="4163833" cy="4163833"/>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flipH="1">
            <a:off x="1302669" y="198572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37"/>
          <p:cNvGrpSpPr/>
          <p:nvPr/>
        </p:nvGrpSpPr>
        <p:grpSpPr>
          <a:xfrm>
            <a:off x="-2277820" y="2781362"/>
            <a:ext cx="4930800" cy="5225146"/>
            <a:chOff x="-2277820" y="2781362"/>
            <a:chExt cx="4930800" cy="5225146"/>
          </a:xfrm>
        </p:grpSpPr>
        <p:sp>
          <p:nvSpPr>
            <p:cNvPr id="397" name="Google Shape;397;p37"/>
            <p:cNvSpPr/>
            <p:nvPr/>
          </p:nvSpPr>
          <p:spPr>
            <a:xfrm rot="2698376">
              <a:off x="188159" y="2606723"/>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37"/>
          <p:cNvGrpSpPr/>
          <p:nvPr/>
        </p:nvGrpSpPr>
        <p:grpSpPr>
          <a:xfrm>
            <a:off x="3094027" y="3628524"/>
            <a:ext cx="355258" cy="356205"/>
            <a:chOff x="-48630025" y="3199700"/>
            <a:chExt cx="300100" cy="300900"/>
          </a:xfrm>
        </p:grpSpPr>
        <p:sp>
          <p:nvSpPr>
            <p:cNvPr id="400" name="Google Shape;400;p3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37"/>
          <p:cNvGrpSpPr/>
          <p:nvPr/>
        </p:nvGrpSpPr>
        <p:grpSpPr>
          <a:xfrm>
            <a:off x="3093097" y="2503696"/>
            <a:ext cx="357123" cy="355258"/>
            <a:chOff x="-48262200" y="3200500"/>
            <a:chExt cx="301675" cy="300100"/>
          </a:xfrm>
        </p:grpSpPr>
        <p:sp>
          <p:nvSpPr>
            <p:cNvPr id="404" name="Google Shape;404;p3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 name="Google Shape;413;p37"/>
          <p:cNvGrpSpPr/>
          <p:nvPr/>
        </p:nvGrpSpPr>
        <p:grpSpPr>
          <a:xfrm>
            <a:off x="3093084" y="1439283"/>
            <a:ext cx="357123" cy="354341"/>
            <a:chOff x="-47892800" y="3200500"/>
            <a:chExt cx="301675" cy="299325"/>
          </a:xfrm>
        </p:grpSpPr>
        <p:sp>
          <p:nvSpPr>
            <p:cNvPr id="414" name="Google Shape;414;p3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38"/>
          <p:cNvSpPr txBox="1">
            <a:spLocks noGrp="1"/>
          </p:cNvSpPr>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Mars</a:t>
            </a:r>
          </a:p>
        </p:txBody>
      </p:sp>
      <p:sp>
        <p:nvSpPr>
          <p:cNvPr id="425" name="Google Shape;425;p38"/>
          <p:cNvSpPr txBox="1">
            <a:spLocks noGrp="1"/>
          </p:cNvSpPr>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Jupiter</a:t>
            </a:r>
          </a:p>
        </p:txBody>
      </p:sp>
      <p:sp>
        <p:nvSpPr>
          <p:cNvPr id="426" name="Google Shape;426;p38"/>
          <p:cNvSpPr txBox="1">
            <a:spLocks noGrp="1"/>
          </p:cNvSpPr>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Venus</a:t>
            </a:r>
          </a:p>
        </p:txBody>
      </p:sp>
      <p:sp>
        <p:nvSpPr>
          <p:cNvPr id="427" name="Google Shape;427;p38"/>
          <p:cNvSpPr txBox="1">
            <a:spLocks noGrp="1"/>
          </p:cNvSpPr>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Saturn</a:t>
            </a:r>
          </a:p>
        </p:txBody>
      </p:sp>
      <p:sp>
        <p:nvSpPr>
          <p:cNvPr id="428" name="Google Shape;428;p38"/>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Four new ideas</a:t>
            </a:r>
          </a:p>
        </p:txBody>
      </p:sp>
      <p:sp>
        <p:nvSpPr>
          <p:cNvPr id="429" name="Google Shape;429;p38"/>
          <p:cNvSpPr txBox="1">
            <a:spLocks noGrp="1"/>
          </p:cNvSpPr>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Jupiter is a gas giant and the biggest planet in the Solar System. It's the fourth-brightest object in the night sky and named after a Roman God</a:t>
            </a:r>
          </a:p>
        </p:txBody>
      </p:sp>
      <p:sp>
        <p:nvSpPr>
          <p:cNvPr id="430" name="Google Shape;430;p38"/>
          <p:cNvSpPr txBox="1">
            <a:spLocks noGrp="1"/>
          </p:cNvSpPr>
          <p:nvPr>
            <p:ph type="subTitle" idx="5"/>
          </p:nvPr>
        </p:nvSpPr>
        <p:spPr>
          <a:xfrm>
            <a:off x="1024100"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Despite being red, Mars is actually a cold place. It's full of iron oxide dust, which gives the planet its reddish cast, and it’s made of basalt</a:t>
            </a:r>
          </a:p>
        </p:txBody>
      </p:sp>
      <p:sp>
        <p:nvSpPr>
          <p:cNvPr id="431" name="Google Shape;431;p38"/>
          <p:cNvSpPr txBox="1">
            <a:spLocks noGrp="1"/>
          </p:cNvSpPr>
          <p:nvPr>
            <p:ph type="subTitle" idx="6"/>
          </p:nvPr>
        </p:nvSpPr>
        <p:spPr>
          <a:xfrm>
            <a:off x="4536824"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Venus has a beautiful name and is the second planet from the Sun. It’s terribly hot, even hotter than Mercury. It has a toxic atmosphere</a:t>
            </a:r>
          </a:p>
        </p:txBody>
      </p:sp>
      <p:sp>
        <p:nvSpPr>
          <p:cNvPr id="432" name="Google Shape;432;p38"/>
          <p:cNvSpPr txBox="1">
            <a:spLocks noGrp="1"/>
          </p:cNvSpPr>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Saturn is a gas giant and has several rings. It's composed mostly of hydrogen and helium. It was named after the Roman god of wealth and agriculture</a:t>
            </a:r>
          </a:p>
        </p:txBody>
      </p:sp>
      <p:sp>
        <p:nvSpPr>
          <p:cNvPr id="433" name="Google Shape;433;p38"/>
          <p:cNvSpPr/>
          <p:nvPr/>
        </p:nvSpPr>
        <p:spPr>
          <a:xfrm>
            <a:off x="383168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p:cNvSpPr/>
          <p:nvPr/>
        </p:nvSpPr>
        <p:spPr>
          <a:xfrm>
            <a:off x="734453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p:cNvSpPr/>
          <p:nvPr/>
        </p:nvSpPr>
        <p:spPr>
          <a:xfrm>
            <a:off x="383168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8"/>
          <p:cNvSpPr/>
          <p:nvPr/>
        </p:nvSpPr>
        <p:spPr>
          <a:xfrm>
            <a:off x="734453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8"/>
          <p:cNvSpPr/>
          <p:nvPr/>
        </p:nvSpPr>
        <p:spPr>
          <a:xfrm>
            <a:off x="3903235" y="160663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 name="Google Shape;438;p38"/>
          <p:cNvGrpSpPr/>
          <p:nvPr/>
        </p:nvGrpSpPr>
        <p:grpSpPr>
          <a:xfrm>
            <a:off x="3903242" y="3132197"/>
            <a:ext cx="382765" cy="367810"/>
            <a:chOff x="-62890750" y="3747425"/>
            <a:chExt cx="330825" cy="317900"/>
          </a:xfrm>
        </p:grpSpPr>
        <p:sp>
          <p:nvSpPr>
            <p:cNvPr id="439" name="Google Shape;439;p3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38"/>
          <p:cNvSpPr/>
          <p:nvPr/>
        </p:nvSpPr>
        <p:spPr>
          <a:xfrm>
            <a:off x="7439310" y="156597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38"/>
          <p:cNvGrpSpPr/>
          <p:nvPr/>
        </p:nvGrpSpPr>
        <p:grpSpPr>
          <a:xfrm>
            <a:off x="7424737" y="3131908"/>
            <a:ext cx="365467" cy="368389"/>
            <a:chOff x="-62516625" y="3743175"/>
            <a:chExt cx="315875" cy="318400"/>
          </a:xfrm>
        </p:grpSpPr>
        <p:sp>
          <p:nvSpPr>
            <p:cNvPr id="455" name="Google Shape;455;p3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p39"/>
          <p:cNvSpPr txBox="1">
            <a:spLocks noGrp="1"/>
          </p:cNvSpPr>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462" name="Google Shape;462;p39"/>
          <p:cNvSpPr txBox="1">
            <a:spLocks noGrp="1"/>
          </p:cNvSpPr>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Earth</a:t>
            </a:r>
          </a:p>
        </p:txBody>
      </p:sp>
      <p:sp>
        <p:nvSpPr>
          <p:cNvPr id="463" name="Google Shape;463;p39"/>
          <p:cNvSpPr txBox="1">
            <a:spLocks noGrp="1"/>
          </p:cNvSpPr>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464" name="Google Shape;464;p39"/>
          <p:cNvSpPr txBox="1">
            <a:spLocks noGrp="1"/>
          </p:cNvSpPr>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Mars</a:t>
            </a:r>
          </a:p>
        </p:txBody>
      </p:sp>
      <p:sp>
        <p:nvSpPr>
          <p:cNvPr id="465" name="Google Shape;465;p39"/>
          <p:cNvSpPr txBox="1">
            <a:spLocks noGrp="1"/>
          </p:cNvSpPr>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466" name="Google Shape;466;p39"/>
          <p:cNvSpPr txBox="1">
            <a:spLocks noGrp="1"/>
          </p:cNvSpPr>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Neptune</a:t>
            </a:r>
          </a:p>
        </p:txBody>
      </p:sp>
      <p:sp>
        <p:nvSpPr>
          <p:cNvPr id="467" name="Google Shape;467;p39"/>
          <p:cNvSpPr txBox="1">
            <a:spLocks noGrp="1"/>
          </p:cNvSpPr>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Despite being red, Mars is actually a cold place. It's full of iron oxide dust, which gives the planet its reddish cast</a:t>
            </a:r>
          </a:p>
        </p:txBody>
      </p:sp>
      <p:sp>
        <p:nvSpPr>
          <p:cNvPr id="468" name="Google Shape;468;p39"/>
          <p:cNvSpPr txBox="1">
            <a:spLocks noGrp="1"/>
          </p:cNvSpPr>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Neptune is the farthest planet from the Sun. It's also the fourth-largest planet by diameter in the Solar System </a:t>
            </a:r>
          </a:p>
        </p:txBody>
      </p:sp>
      <p:sp>
        <p:nvSpPr>
          <p:cNvPr id="469" name="Google Shape;469;p39"/>
          <p:cNvSpPr txBox="1">
            <a:spLocks noGrp="1"/>
          </p:cNvSpPr>
          <p:nvPr>
            <p:ph type="title"/>
          </p:nvPr>
        </p:nvSpPr>
        <p:spPr>
          <a:xfrm>
            <a:off x="720000" y="446600"/>
            <a:ext cx="2793300" cy="27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Sometimes, reviewing concepts</a:t>
            </a:r>
          </a:p>
          <a:p>
            <a:pPr marL="0" lvl="0" indent="0" algn="l" rtl="0">
              <a:spcBef>
                <a:spcPts val="0"/>
              </a:spcBef>
              <a:spcAft>
                <a:spcPts val="0"/>
              </a:spcAft>
              <a:buNone/>
            </a:pPr>
            <a:r>
              <a:rPr lang="en-GB"/>
              <a:t>is a</a:t>
            </a:r>
          </a:p>
          <a:p>
            <a:pPr marL="0" lvl="0" indent="0" algn="l" rtl="0">
              <a:spcBef>
                <a:spcPts val="0"/>
              </a:spcBef>
              <a:spcAft>
                <a:spcPts val="0"/>
              </a:spcAft>
              <a:buNone/>
            </a:pPr>
            <a:r>
              <a:rPr lang="en-GB"/>
              <a:t>good idea</a:t>
            </a:r>
          </a:p>
        </p:txBody>
      </p:sp>
      <p:sp>
        <p:nvSpPr>
          <p:cNvPr id="470" name="Google Shape;470;p39"/>
          <p:cNvSpPr txBox="1">
            <a:spLocks noGrp="1"/>
          </p:cNvSpPr>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Earth is the third planet from the Sun and the only one that harbors life in the Solar System. This is where we all live</a:t>
            </a:r>
          </a:p>
        </p:txBody>
      </p:sp>
      <p:sp>
        <p:nvSpPr>
          <p:cNvPr id="471" name="Google Shape;471;p39"/>
          <p:cNvSpPr txBox="1">
            <a:spLocks noGrp="1"/>
          </p:cNvSpPr>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even hotter than Mercury</a:t>
            </a:r>
          </a:p>
        </p:txBody>
      </p:sp>
      <p:sp>
        <p:nvSpPr>
          <p:cNvPr id="472" name="Google Shape;472;p39"/>
          <p:cNvSpPr txBox="1">
            <a:spLocks noGrp="1"/>
          </p:cNvSpPr>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a:t>
            </a:r>
          </a:p>
        </p:txBody>
      </p:sp>
      <p:sp>
        <p:nvSpPr>
          <p:cNvPr id="473" name="Google Shape;473;p39"/>
          <p:cNvSpPr txBox="1">
            <a:spLocks noGrp="1"/>
          </p:cNvSpPr>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It's composed mostly of hydrogen and helium. It has beautiful rings</a:t>
            </a:r>
          </a:p>
        </p:txBody>
      </p:sp>
      <p:sp>
        <p:nvSpPr>
          <p:cNvPr id="474" name="Google Shape;474;p39"/>
          <p:cNvSpPr/>
          <p:nvPr/>
        </p:nvSpPr>
        <p:spPr>
          <a:xfrm rot="7862966">
            <a:off x="1511118" y="2124592"/>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40"/>
          <p:cNvSpPr txBox="1">
            <a:spLocks noGrp="1"/>
          </p:cNvSpPr>
          <p:nvPr>
            <p:ph type="title"/>
          </p:nvPr>
        </p:nvSpPr>
        <p:spPr>
          <a:xfrm>
            <a:off x="3032800" y="3335225"/>
            <a:ext cx="30783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—Someone Famous</a:t>
            </a:r>
          </a:p>
        </p:txBody>
      </p:sp>
      <p:sp>
        <p:nvSpPr>
          <p:cNvPr id="480" name="Google Shape;480;p40"/>
          <p:cNvSpPr txBox="1">
            <a:spLocks noGrp="1"/>
          </p:cNvSpPr>
          <p:nvPr>
            <p:ph type="subTitle" idx="1"/>
          </p:nvPr>
        </p:nvSpPr>
        <p:spPr>
          <a:xfrm>
            <a:off x="1896875" y="1349225"/>
            <a:ext cx="5350200" cy="198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quote. Words full of wisdom that someone important said and can make the reader get inspired.”</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41"/>
          <p:cNvSpPr txBox="1">
            <a:spLocks noGrp="1"/>
          </p:cNvSpPr>
          <p:nvPr>
            <p:ph type="title"/>
          </p:nvPr>
        </p:nvSpPr>
        <p:spPr>
          <a:xfrm>
            <a:off x="1307850" y="1139188"/>
            <a:ext cx="6528300" cy="210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15,000</a:t>
            </a:r>
          </a:p>
        </p:txBody>
      </p:sp>
      <p:sp>
        <p:nvSpPr>
          <p:cNvPr id="486" name="Google Shape;486;p41"/>
          <p:cNvSpPr txBox="1">
            <a:spLocks noGrp="1"/>
          </p:cNvSpPr>
          <p:nvPr>
            <p:ph type="subTitle" idx="1"/>
          </p:nvPr>
        </p:nvSpPr>
        <p:spPr>
          <a:xfrm>
            <a:off x="2548900" y="3428838"/>
            <a:ext cx="4046100" cy="42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Big numbers catch your audience’s attention</a:t>
            </a:r>
          </a:p>
        </p:txBody>
      </p:sp>
      <p:sp>
        <p:nvSpPr>
          <p:cNvPr id="487" name="Google Shape;487;p41"/>
          <p:cNvSpPr/>
          <p:nvPr/>
        </p:nvSpPr>
        <p:spPr>
          <a:xfrm>
            <a:off x="4238925" y="3051988"/>
            <a:ext cx="32502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1"/>
          <p:cNvSpPr/>
          <p:nvPr/>
        </p:nvSpPr>
        <p:spPr>
          <a:xfrm>
            <a:off x="1672425" y="3051988"/>
            <a:ext cx="17670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1"/>
          <p:cNvSpPr txBox="1">
            <a:spLocks noGrp="1"/>
          </p:cNvSpPr>
          <p:nvPr>
            <p:ph type="subTitle" idx="2"/>
          </p:nvPr>
        </p:nvSpPr>
        <p:spPr>
          <a:xfrm>
            <a:off x="3523750" y="433579"/>
            <a:ext cx="2096400" cy="27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ARTICLE REVIEW | 2XXX</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42"/>
          <p:cNvSpPr txBox="1">
            <a:spLocks noGrp="1"/>
          </p:cNvSpPr>
          <p:nvPr>
            <p:ph type="title"/>
          </p:nvPr>
        </p:nvSpPr>
        <p:spPr>
          <a:xfrm>
            <a:off x="2412236" y="691625"/>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9h 55m 23s</a:t>
            </a:r>
          </a:p>
        </p:txBody>
      </p:sp>
      <p:sp>
        <p:nvSpPr>
          <p:cNvPr id="495" name="Google Shape;495;p42"/>
          <p:cNvSpPr txBox="1">
            <a:spLocks noGrp="1"/>
          </p:cNvSpPr>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Jupiter's rotation period</a:t>
            </a:r>
          </a:p>
        </p:txBody>
      </p:sp>
      <p:sp>
        <p:nvSpPr>
          <p:cNvPr id="496" name="Google Shape;496;p42"/>
          <p:cNvSpPr txBox="1">
            <a:spLocks noGrp="1"/>
          </p:cNvSpPr>
          <p:nvPr>
            <p:ph type="title" idx="2"/>
          </p:nvPr>
        </p:nvSpPr>
        <p:spPr>
          <a:xfrm>
            <a:off x="2412236" y="1957976"/>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333,000</a:t>
            </a:r>
          </a:p>
        </p:txBody>
      </p:sp>
      <p:sp>
        <p:nvSpPr>
          <p:cNvPr id="497" name="Google Shape;497;p42"/>
          <p:cNvSpPr txBox="1">
            <a:spLocks noGrp="1"/>
          </p:cNvSpPr>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Earths is the Sun’s mass</a:t>
            </a:r>
          </a:p>
        </p:txBody>
      </p:sp>
      <p:sp>
        <p:nvSpPr>
          <p:cNvPr id="498" name="Google Shape;498;p42"/>
          <p:cNvSpPr txBox="1">
            <a:spLocks noGrp="1"/>
          </p:cNvSpPr>
          <p:nvPr>
            <p:ph type="title" idx="4"/>
          </p:nvPr>
        </p:nvSpPr>
        <p:spPr>
          <a:xfrm>
            <a:off x="2412236" y="3224327"/>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386,000 km</a:t>
            </a:r>
          </a:p>
        </p:txBody>
      </p:sp>
      <p:sp>
        <p:nvSpPr>
          <p:cNvPr id="499" name="Google Shape;499;p42"/>
          <p:cNvSpPr txBox="1">
            <a:spLocks noGrp="1"/>
          </p:cNvSpPr>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the distance between Earth and the Moon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graph</a:t>
            </a:r>
          </a:p>
        </p:txBody>
      </p:sp>
      <p:sp>
        <p:nvSpPr>
          <p:cNvPr id="505" name="Google Shape;505;p43"/>
          <p:cNvSpPr txBox="1"/>
          <p:nvPr/>
        </p:nvSpPr>
        <p:spPr>
          <a:xfrm>
            <a:off x="4077450"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6" name="Google Shape;506;p43"/>
          <p:cNvSpPr txBox="1"/>
          <p:nvPr/>
        </p:nvSpPr>
        <p:spPr>
          <a:xfrm>
            <a:off x="4077450"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7" name="Google Shape;507;p43"/>
          <p:cNvSpPr txBox="1"/>
          <p:nvPr/>
        </p:nvSpPr>
        <p:spPr>
          <a:xfrm>
            <a:off x="6280051"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8" name="Google Shape;508;p43"/>
          <p:cNvSpPr txBox="1"/>
          <p:nvPr/>
        </p:nvSpPr>
        <p:spPr>
          <a:xfrm>
            <a:off x="6280051"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9" name="Google Shape;509;p43"/>
          <p:cNvSpPr txBox="1"/>
          <p:nvPr/>
        </p:nvSpPr>
        <p:spPr>
          <a:xfrm>
            <a:off x="40774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Despite being red, Mars is a cold place</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0" name="Google Shape;510;p43"/>
          <p:cNvSpPr txBox="1"/>
          <p:nvPr/>
        </p:nvSpPr>
        <p:spPr>
          <a:xfrm>
            <a:off x="4077450" y="19599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1" name="Google Shape;511;p43"/>
          <p:cNvSpPr txBox="1"/>
          <p:nvPr/>
        </p:nvSpPr>
        <p:spPr>
          <a:xfrm>
            <a:off x="6280050" y="1959900"/>
            <a:ext cx="23961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Jupiter is the biggest planet in the Solar System</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2" name="Google Shape;512;p43"/>
          <p:cNvSpPr txBox="1"/>
          <p:nvPr/>
        </p:nvSpPr>
        <p:spPr>
          <a:xfrm>
            <a:off x="62800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3" name="Google Shape;513;p43"/>
          <p:cNvSpPr txBox="1"/>
          <p:nvPr/>
        </p:nvSpPr>
        <p:spPr>
          <a:xfrm>
            <a:off x="4077450"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10%</a:t>
            </a:r>
            <a:endParaRPr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4" name="Google Shape;514;p43"/>
          <p:cNvSpPr txBox="1"/>
          <p:nvPr/>
        </p:nvSpPr>
        <p:spPr>
          <a:xfrm>
            <a:off x="4077450"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20%</a:t>
            </a:r>
            <a:endParaRPr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5" name="Google Shape;515;p43"/>
          <p:cNvSpPr txBox="1"/>
          <p:nvPr/>
        </p:nvSpPr>
        <p:spPr>
          <a:xfrm>
            <a:off x="6280051"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40%</a:t>
            </a:r>
            <a:endParaRPr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6" name="Google Shape;516;p43"/>
          <p:cNvSpPr txBox="1"/>
          <p:nvPr/>
        </p:nvSpPr>
        <p:spPr>
          <a:xfrm>
            <a:off x="6280051"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30%</a:t>
            </a:r>
            <a:endParaRPr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pic>
        <p:nvPicPr>
          <p:cNvPr id="517" name="Google Shape;517;p43" title="Chart">
            <a:hlinkClick r:id="rId3"/>
          </p:cNvPr>
          <p:cNvPicPr preferRelativeResize="0"/>
          <p:nvPr/>
        </p:nvPicPr>
        <p:blipFill>
          <a:blip r:embed="rId4"/>
          <a:stretch>
            <a:fillRect/>
          </a:stretch>
        </p:blipFill>
        <p:spPr>
          <a:xfrm>
            <a:off x="824850" y="1173700"/>
            <a:ext cx="2901601" cy="2796088"/>
          </a:xfrm>
          <a:prstGeom prst="rect">
            <a:avLst/>
          </a:prstGeom>
          <a:noFill/>
          <a:ln>
            <a:noFill/>
          </a:ln>
        </p:spPr>
      </p:pic>
      <p:sp>
        <p:nvSpPr>
          <p:cNvPr id="518" name="Google Shape;518;p43"/>
          <p:cNvSpPr txBox="1">
            <a:spLocks noGrp="1"/>
          </p:cNvSpPr>
          <p:nvPr>
            <p:ph type="subTitle" idx="4294967295"/>
          </p:nvPr>
        </p:nvSpPr>
        <p:spPr>
          <a:xfrm>
            <a:off x="1813050" y="4055100"/>
            <a:ext cx="5517900" cy="45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000"/>
              <a:t>* To modify this graph, click on it, follow the link, change the data and paste the new graph here, replacing this one. </a:t>
            </a:r>
            <a:r>
              <a:rPr lang="en-GB" sz="1000" b="1">
                <a:uFill>
                  <a:noFill/>
                </a:uFill>
                <a:hlinkClick r:id="rId5"/>
              </a:rPr>
              <a:t>You can see how to modify the graph here</a:t>
            </a:r>
            <a:endParaRPr sz="1000" b="1"/>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grpSp>
        <p:nvGrpSpPr>
          <p:cNvPr id="523" name="Google Shape;523;p44"/>
          <p:cNvGrpSpPr/>
          <p:nvPr/>
        </p:nvGrpSpPr>
        <p:grpSpPr>
          <a:xfrm>
            <a:off x="2801236" y="1717763"/>
            <a:ext cx="3541528" cy="1886701"/>
            <a:chOff x="233350" y="949250"/>
            <a:chExt cx="7137300" cy="3802300"/>
          </a:xfrm>
        </p:grpSpPr>
        <p:sp>
          <p:nvSpPr>
            <p:cNvPr id="524" name="Google Shape;524;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 name="Google Shape;57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Map</a:t>
            </a:r>
          </a:p>
        </p:txBody>
      </p:sp>
      <p:sp>
        <p:nvSpPr>
          <p:cNvPr id="576" name="Google Shape;576;p44"/>
          <p:cNvSpPr txBox="1"/>
          <p:nvPr/>
        </p:nvSpPr>
        <p:spPr>
          <a:xfrm>
            <a:off x="6556500" y="35051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7" name="Google Shape;577;p44"/>
          <p:cNvSpPr txBox="1"/>
          <p:nvPr/>
        </p:nvSpPr>
        <p:spPr>
          <a:xfrm>
            <a:off x="720000" y="23765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8" name="Google Shape;578;p44"/>
          <p:cNvSpPr txBox="1"/>
          <p:nvPr/>
        </p:nvSpPr>
        <p:spPr>
          <a:xfrm>
            <a:off x="720005" y="12479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9" name="Google Shape;579;p44"/>
          <p:cNvSpPr txBox="1"/>
          <p:nvPr/>
        </p:nvSpPr>
        <p:spPr>
          <a:xfrm>
            <a:off x="720000" y="2683800"/>
            <a:ext cx="20811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0" name="Google Shape;580;p44"/>
          <p:cNvSpPr txBox="1"/>
          <p:nvPr/>
        </p:nvSpPr>
        <p:spPr>
          <a:xfrm>
            <a:off x="720000" y="1555200"/>
            <a:ext cx="23796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 gas giant and it’s big</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1" name="Google Shape;581;p44"/>
          <p:cNvSpPr txBox="1"/>
          <p:nvPr/>
        </p:nvSpPr>
        <p:spPr>
          <a:xfrm>
            <a:off x="6145125" y="3812400"/>
            <a:ext cx="2278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2" name="Google Shape;582;p44"/>
          <p:cNvSpPr txBox="1"/>
          <p:nvPr/>
        </p:nvSpPr>
        <p:spPr>
          <a:xfrm>
            <a:off x="6556500" y="23765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83" name="Google Shape;583;p44"/>
          <p:cNvSpPr txBox="1"/>
          <p:nvPr/>
        </p:nvSpPr>
        <p:spPr>
          <a:xfrm>
            <a:off x="6274175" y="2683800"/>
            <a:ext cx="2149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Earth is the third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584" name="Google Shape;584;p44"/>
          <p:cNvCxnSpPr/>
          <p:nvPr/>
        </p:nvCxnSpPr>
        <p:spPr>
          <a:xfrm rot="10800000">
            <a:off x="5301300" y="2576975"/>
            <a:ext cx="1255200" cy="0"/>
          </a:xfrm>
          <a:prstGeom prst="straightConnector1">
            <a:avLst/>
          </a:prstGeom>
          <a:noFill/>
          <a:ln w="9525" cap="flat" cmpd="sng">
            <a:solidFill>
              <a:schemeClr val="dk1"/>
            </a:solidFill>
            <a:prstDash val="solid"/>
            <a:round/>
            <a:headEnd type="oval" w="med" len="med"/>
            <a:tailEnd type="oval" w="med" len="med"/>
          </a:ln>
        </p:spPr>
      </p:cxnSp>
      <p:cxnSp>
        <p:nvCxnSpPr>
          <p:cNvPr id="585" name="Google Shape;585;p44"/>
          <p:cNvCxnSpPr/>
          <p:nvPr/>
        </p:nvCxnSpPr>
        <p:spPr>
          <a:xfrm rot="10800000">
            <a:off x="4649250" y="2955775"/>
            <a:ext cx="1956300" cy="746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6" name="Google Shape;586;p44"/>
          <p:cNvCxnSpPr>
            <a:stCxn id="578" idx="3"/>
          </p:cNvCxnSpPr>
          <p:nvPr/>
        </p:nvCxnSpPr>
        <p:spPr>
          <a:xfrm>
            <a:off x="2587505" y="1448375"/>
            <a:ext cx="789000" cy="623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7" name="Google Shape;587;p44"/>
          <p:cNvCxnSpPr/>
          <p:nvPr/>
        </p:nvCxnSpPr>
        <p:spPr>
          <a:xfrm>
            <a:off x="2587500" y="2576975"/>
            <a:ext cx="1746000" cy="0"/>
          </a:xfrm>
          <a:prstGeom prst="straightConnector1">
            <a:avLst/>
          </a:prstGeom>
          <a:noFill/>
          <a:ln w="9525" cap="flat" cmpd="sng">
            <a:solidFill>
              <a:schemeClr val="dk1"/>
            </a:solidFill>
            <a:prstDash val="solid"/>
            <a:round/>
            <a:headEnd type="oval" w="med" len="med"/>
            <a:tailEnd type="oval" w="med" len="med"/>
          </a:ln>
        </p:spPr>
      </p:cxnSp>
      <p:sp>
        <p:nvSpPr>
          <p:cNvPr id="588" name="Google Shape;588;p44"/>
          <p:cNvSpPr/>
          <p:nvPr/>
        </p:nvSpPr>
        <p:spPr>
          <a:xfrm>
            <a:off x="1685252" y="374261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4"/>
          <p:cNvSpPr/>
          <p:nvPr/>
        </p:nvSpPr>
        <p:spPr>
          <a:xfrm rot="6300501">
            <a:off x="938418" y="29958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 name="Google Shape;590;p44"/>
          <p:cNvGrpSpPr/>
          <p:nvPr/>
        </p:nvGrpSpPr>
        <p:grpSpPr>
          <a:xfrm rot="-8999956">
            <a:off x="6406487" y="408912"/>
            <a:ext cx="1627041" cy="1481367"/>
            <a:chOff x="7778001" y="4203408"/>
            <a:chExt cx="1627077" cy="1481400"/>
          </a:xfrm>
        </p:grpSpPr>
        <p:sp>
          <p:nvSpPr>
            <p:cNvPr id="591" name="Google Shape;591;p44"/>
            <p:cNvSpPr/>
            <p:nvPr/>
          </p:nvSpPr>
          <p:spPr>
            <a:xfrm rot="3977636">
              <a:off x="8167499" y="4067288"/>
              <a:ext cx="449204" cy="114422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Table</a:t>
            </a:r>
          </a:p>
        </p:txBody>
      </p:sp>
      <p:graphicFrame>
        <p:nvGraphicFramePr>
          <p:cNvPr id="598" name="Google Shape;598;p45"/>
          <p:cNvGraphicFramePr/>
          <p:nvPr/>
        </p:nvGraphicFramePr>
        <p:xfrm>
          <a:off x="940875" y="1314010"/>
          <a:ext cx="7262225" cy="3000000"/>
        </p:xfrm>
        <a:graphic>
          <a:graphicData uri="http://schemas.openxmlformats.org/drawingml/2006/table">
            <a:tbl>
              <a:tblPr>
                <a:noFill/>
                <a:tableStyleId>{5B3425C1-E8C5-4002-BBBE-09CE61DE65A6}</a:tableStyleId>
              </a:tblPr>
              <a:tblGrid>
                <a:gridCol w="1693850">
                  <a:extLst>
                    <a:ext uri="{9D8B030D-6E8A-4147-A177-3AD203B41FA5}">
                      <a16:colId xmlns:a16="http://schemas.microsoft.com/office/drawing/2014/main" val="20000"/>
                    </a:ext>
                  </a:extLst>
                </a:gridCol>
                <a:gridCol w="1856125">
                  <a:extLst>
                    <a:ext uri="{9D8B030D-6E8A-4147-A177-3AD203B41FA5}">
                      <a16:colId xmlns:a16="http://schemas.microsoft.com/office/drawing/2014/main" val="20001"/>
                    </a:ext>
                  </a:extLst>
                </a:gridCol>
                <a:gridCol w="1856125">
                  <a:extLst>
                    <a:ext uri="{9D8B030D-6E8A-4147-A177-3AD203B41FA5}">
                      <a16:colId xmlns:a16="http://schemas.microsoft.com/office/drawing/2014/main" val="20002"/>
                    </a:ext>
                  </a:extLst>
                </a:gridCol>
                <a:gridCol w="1856125">
                  <a:extLst>
                    <a:ext uri="{9D8B030D-6E8A-4147-A177-3AD203B41FA5}">
                      <a16:colId xmlns:a16="http://schemas.microsoft.com/office/drawing/2014/main" val="20003"/>
                    </a:ext>
                  </a:extLst>
                </a:gridCol>
              </a:tblGrid>
              <a:tr h="525750">
                <a:tc>
                  <a:txBody>
                    <a:bodyPr/>
                    <a:lstStyle/>
                    <a:p>
                      <a:pPr marL="0" lvl="0" indent="0" algn="l" rtl="0">
                        <a:spcBef>
                          <a:spcPts val="0"/>
                        </a:spcBef>
                        <a:spcAft>
                          <a:spcPts val="0"/>
                        </a:spcAft>
                        <a:buClr>
                          <a:schemeClr val="dk1"/>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Category</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A</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C</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Mercury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300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234</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645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567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556</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321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898</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142</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781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5" name="Google Shape;285;p31"/>
          <p:cNvSpPr/>
          <p:nvPr/>
        </p:nvSpPr>
        <p:spPr>
          <a:xfrm>
            <a:off x="686435" y="3950970"/>
            <a:ext cx="2513965"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3378835" y="4066540"/>
            <a:ext cx="304800"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1"/>
          <p:cNvGrpSpPr/>
          <p:nvPr/>
        </p:nvGrpSpPr>
        <p:grpSpPr>
          <a:xfrm>
            <a:off x="2141436" y="-3370298"/>
            <a:ext cx="9250676" cy="8165707"/>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 name="Google Shape;291;p31"/>
          <p:cNvSpPr/>
          <p:nvPr/>
        </p:nvSpPr>
        <p:spPr>
          <a:xfrm rot="714933">
            <a:off x="6593767" y="1259312"/>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txBox="1">
            <a:spLocks noGrp="1"/>
          </p:cNvSpPr>
          <p:nvPr>
            <p:ph type="subTitle" idx="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 </a:t>
            </a:r>
            <a:r>
              <a:rPr lang="en-US" altLang="en-GB"/>
              <a:t> I’JAZ ILMI</a:t>
            </a:r>
          </a:p>
        </p:txBody>
      </p:sp>
      <p:grpSp>
        <p:nvGrpSpPr>
          <p:cNvPr id="29" name="Group 28"/>
          <p:cNvGrpSpPr/>
          <p:nvPr/>
        </p:nvGrpSpPr>
        <p:grpSpPr>
          <a:xfrm>
            <a:off x="10587355" y="1559560"/>
            <a:ext cx="8735060" cy="2850515"/>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Text Box 31"/>
            <p:cNvSpPr txBox="1"/>
            <p:nvPr/>
          </p:nvSpPr>
          <p:spPr>
            <a:xfrm>
              <a:off x="7336" y="3679"/>
              <a:ext cx="2529" cy="861"/>
            </a:xfrm>
            <a:prstGeom prst="rect">
              <a:avLst/>
            </a:prstGeom>
            <a:noFill/>
          </p:spPr>
          <p:txBody>
            <a:bodyPr wrap="square" rtlCol="0" anchor="ctr" anchorCtr="0">
              <a:spAutoFit/>
            </a:bodyPr>
            <a:lstStyle/>
            <a:p>
              <a:pPr algn="ctr" rtl="1" fontAlgn="ctr"/>
              <a:r>
                <a:rPr lang="ar-SA" sz="11100">
                  <a:latin typeface="Segoe UI Semibold" panose="020B0702040204020203" charset="0"/>
                  <a:cs typeface="Segoe UI Semibold" panose="020B0702040204020203" charset="0"/>
                </a:rPr>
                <a:t>الأثرية</a:t>
              </a:r>
            </a:p>
          </p:txBody>
        </p:sp>
      </p:grpSp>
      <p:sp>
        <p:nvSpPr>
          <p:cNvPr id="26" name="Google Shape;318;p33" descr="no1" title="no1"/>
          <p:cNvSpPr txBox="1"/>
          <p:nvPr/>
        </p:nvSpPr>
        <p:spPr>
          <a:xfrm>
            <a:off x="-10894695" y="1172210"/>
            <a:ext cx="3424555" cy="20681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10042525" y="3360420"/>
            <a:ext cx="1717040" cy="6407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descr="gh" title="ghoziyah"/>
          <p:cNvSpPr txBox="1"/>
          <p:nvPr/>
        </p:nvSpPr>
        <p:spPr>
          <a:xfrm>
            <a:off x="-7578090" y="1701483"/>
            <a:ext cx="5245100" cy="1799590"/>
          </a:xfrm>
          <a:prstGeom prst="rect">
            <a:avLst/>
          </a:prstGeom>
          <a:noFill/>
        </p:spPr>
        <p:txBody>
          <a:bodyPr wrap="square" rtlCol="0" anchor="ctr" anchorCtr="0">
            <a:spAutoFit/>
          </a:bodyPr>
          <a:lstStyle/>
          <a:p>
            <a:pPr algn="ctr" rtl="1" fontAlgn="ctr"/>
            <a:r>
              <a:rPr lang="ar-SA" sz="11100">
                <a:latin typeface="Segoe UI Semibold" panose="020B0702040204020203" charset="0"/>
                <a:cs typeface="Segoe UI Semibold" panose="020B0702040204020203" charset="0"/>
              </a:rPr>
              <a:t>الغازية</a:t>
            </a:r>
          </a:p>
        </p:txBody>
      </p:sp>
      <p:grpSp>
        <p:nvGrpSpPr>
          <p:cNvPr id="201" name="Google Shape;201;p20"/>
          <p:cNvGrpSpPr/>
          <p:nvPr/>
        </p:nvGrpSpPr>
        <p:grpSpPr>
          <a:xfrm rot="11100000" flipH="1">
            <a:off x="-2251568" y="740507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roup 35"/>
          <p:cNvGrpSpPr/>
          <p:nvPr/>
        </p:nvGrpSpPr>
        <p:grpSpPr>
          <a:xfrm>
            <a:off x="1145540" y="10854899"/>
            <a:ext cx="7006590" cy="6452661"/>
            <a:chOff x="5936" y="3303"/>
            <a:chExt cx="2529" cy="2329"/>
          </a:xfrm>
        </p:grpSpPr>
        <p:grpSp>
          <p:nvGrpSpPr>
            <p:cNvPr id="5" name="Group 0"/>
            <p:cNvGrpSpPr/>
            <p:nvPr/>
          </p:nvGrpSpPr>
          <p:grpSpPr>
            <a:xfrm>
              <a:off x="6332" y="4391"/>
              <a:ext cx="1736" cy="1241"/>
              <a:chOff x="5707" y="5249"/>
              <a:chExt cx="1736" cy="1241"/>
            </a:xfrm>
          </p:grpSpPr>
          <p:sp>
            <p:nvSpPr>
              <p:cNvPr id="2"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3" name="Google Shape;322;p33"/>
              <p:cNvSpPr/>
              <p:nvPr/>
            </p:nvSpPr>
            <p:spPr>
              <a:xfrm>
                <a:off x="5707" y="5249"/>
                <a:ext cx="1736" cy="32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 Box 3"/>
            <p:cNvSpPr txBox="1"/>
            <p:nvPr/>
          </p:nvSpPr>
          <p:spPr>
            <a:xfrm>
              <a:off x="5936" y="3303"/>
              <a:ext cx="2529" cy="644"/>
            </a:xfrm>
            <a:prstGeom prst="rect">
              <a:avLst/>
            </a:prstGeom>
            <a:noFill/>
          </p:spPr>
          <p:txBody>
            <a:bodyPr wrap="square" rtlCol="0" anchor="ctr" anchorCtr="0">
              <a:spAutoFit/>
            </a:bodyPr>
            <a:lstStyle/>
            <a:p>
              <a:pPr algn="ctr" rtl="1" fontAlgn="ctr"/>
              <a:r>
                <a:rPr lang="ar-SA" sz="11000">
                  <a:latin typeface="Segoe UI Semibold" panose="020B0702040204020203" charset="0"/>
                  <a:cs typeface="Segoe UI Semibold" panose="020B0702040204020203" charset="0"/>
                </a:rPr>
                <a:t>المادية</a:t>
              </a:r>
            </a:p>
          </p:txBody>
        </p:sp>
      </p:grpSp>
      <p:sp>
        <p:nvSpPr>
          <p:cNvPr id="327" name="Google Shape;327;p33"/>
          <p:cNvSpPr/>
          <p:nvPr/>
        </p:nvSpPr>
        <p:spPr>
          <a:xfrm rot="15300000">
            <a:off x="-1675130" y="-2965450"/>
            <a:ext cx="3349625" cy="385064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6298992">
            <a:off x="-2037931" y="12180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83;p31"/>
          <p:cNvSpPr txBox="1"/>
          <p:nvPr/>
        </p:nvSpPr>
        <p:spPr>
          <a:xfrm>
            <a:off x="506525" y="1300163"/>
            <a:ext cx="5298440" cy="23145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5200"/>
              <a:buFont typeface="Lexend Deca Black"/>
              <a:buNone/>
              <a:defRPr sz="6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9pPr>
          </a:lstStyle>
          <a:p>
            <a:pPr marL="0" lvl="0" indent="0" algn="l" rtl="0">
              <a:lnSpc>
                <a:spcPct val="95000"/>
              </a:lnSpc>
              <a:buNone/>
            </a:pPr>
            <a:r>
              <a:rPr lang="en-US" altLang="en-GB" sz="5200"/>
              <a:t>Jenis Kata</a:t>
            </a:r>
            <a:r>
              <a:rPr lang="en-US" altLang="en-GB" sz="5200">
                <a:latin typeface="Segoe UI Semibold" panose="020B0702040204020203" charset="0"/>
                <a:cs typeface="Segoe UI Semibold" panose="020B0702040204020203" charset="0"/>
              </a:rPr>
              <a:t> </a:t>
            </a:r>
            <a:r>
              <a:rPr lang="ar-SA" altLang="en-GB" sz="5200" b="1">
                <a:latin typeface="Segoe UI Semibold" panose="020B0702040204020203" charset="0"/>
                <a:cs typeface="Segoe UI Semibold" panose="020B0702040204020203" charset="0"/>
              </a:rPr>
              <a:t>السماوات</a:t>
            </a:r>
            <a:r>
              <a:rPr lang="en-US" altLang="ar-SA" sz="5200" b="1">
                <a:latin typeface="Segoe UI Semibold" panose="020B0702040204020203" charset="0"/>
                <a:cs typeface="Segoe UI Semibold" panose="020B0702040204020203" charset="0"/>
              </a:rPr>
              <a:t> </a:t>
            </a:r>
            <a:r>
              <a:rPr lang="en-US" altLang="en-GB" sz="5200"/>
              <a:t>Dalam Al-Quran</a:t>
            </a:r>
          </a:p>
        </p:txBody>
      </p:sp>
      <p:sp>
        <p:nvSpPr>
          <p:cNvPr id="7" name="Google Shape;12;p2">
            <a:extLst>
              <a:ext uri="{FF2B5EF4-FFF2-40B4-BE49-F238E27FC236}">
                <a16:creationId xmlns:a16="http://schemas.microsoft.com/office/drawing/2014/main" id="{0CFDA275-725F-6F89-A935-93F6225C6EDC}"/>
              </a:ext>
            </a:extLst>
          </p:cNvPr>
          <p:cNvSpPr/>
          <p:nvPr/>
        </p:nvSpPr>
        <p:spPr>
          <a:xfrm>
            <a:off x="427327" y="2960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p2">
            <a:extLst>
              <a:ext uri="{FF2B5EF4-FFF2-40B4-BE49-F238E27FC236}">
                <a16:creationId xmlns:a16="http://schemas.microsoft.com/office/drawing/2014/main" id="{99E1A72B-FCAF-2C1E-8928-4C4BBE8A1DAF}"/>
              </a:ext>
            </a:extLst>
          </p:cNvPr>
          <p:cNvSpPr/>
          <p:nvPr/>
        </p:nvSpPr>
        <p:spPr>
          <a:xfrm>
            <a:off x="8313544" y="4202187"/>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p2">
            <a:extLst>
              <a:ext uri="{FF2B5EF4-FFF2-40B4-BE49-F238E27FC236}">
                <a16:creationId xmlns:a16="http://schemas.microsoft.com/office/drawing/2014/main" id="{A7B3D422-2AE4-ABC9-3D13-E8AB800B7A4E}"/>
              </a:ext>
            </a:extLst>
          </p:cNvPr>
          <p:cNvSpPr/>
          <p:nvPr/>
        </p:nvSpPr>
        <p:spPr>
          <a:xfrm rot="6300501">
            <a:off x="3005693" y="2982325"/>
            <a:ext cx="1942772" cy="1942772"/>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603" name="Google Shape;603;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Timeline</a:t>
            </a:r>
          </a:p>
        </p:txBody>
      </p:sp>
      <p:sp>
        <p:nvSpPr>
          <p:cNvPr id="604" name="Google Shape;604;p46"/>
          <p:cNvSpPr txBox="1"/>
          <p:nvPr/>
        </p:nvSpPr>
        <p:spPr>
          <a:xfrm>
            <a:off x="4624419"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5" name="Google Shape;605;p46"/>
          <p:cNvSpPr txBox="1"/>
          <p:nvPr/>
        </p:nvSpPr>
        <p:spPr>
          <a:xfrm>
            <a:off x="719999"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6" name="Google Shape;606;p46"/>
          <p:cNvSpPr txBox="1"/>
          <p:nvPr/>
        </p:nvSpPr>
        <p:spPr>
          <a:xfrm>
            <a:off x="2672204"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7" name="Google Shape;607;p46"/>
          <p:cNvSpPr txBox="1"/>
          <p:nvPr/>
        </p:nvSpPr>
        <p:spPr>
          <a:xfrm>
            <a:off x="6576624"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Neptune</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8" name="Google Shape;608;p46"/>
          <p:cNvSpPr txBox="1"/>
          <p:nvPr/>
        </p:nvSpPr>
        <p:spPr>
          <a:xfrm>
            <a:off x="2672181"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full of iron oxide dust, which gives the planet its reddish cast</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09" name="Google Shape;609;p46"/>
          <p:cNvSpPr txBox="1"/>
          <p:nvPr/>
        </p:nvSpPr>
        <p:spPr>
          <a:xfrm>
            <a:off x="6576600"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also the fourth-largest planet in the Solar System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0" name="Google Shape;610;p46"/>
          <p:cNvSpPr txBox="1"/>
          <p:nvPr/>
        </p:nvSpPr>
        <p:spPr>
          <a:xfrm>
            <a:off x="720000"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has a beautiful name and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1" name="Google Shape;611;p46"/>
          <p:cNvSpPr txBox="1"/>
          <p:nvPr/>
        </p:nvSpPr>
        <p:spPr>
          <a:xfrm>
            <a:off x="4624419"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composed mostly of hydrogen and helium. It has beautiful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2" name="Google Shape;612;p46"/>
          <p:cNvSpPr/>
          <p:nvPr/>
        </p:nvSpPr>
        <p:spPr>
          <a:xfrm>
            <a:off x="8277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6"/>
          <p:cNvSpPr/>
          <p:nvPr/>
        </p:nvSpPr>
        <p:spPr>
          <a:xfrm>
            <a:off x="27799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6"/>
          <p:cNvSpPr/>
          <p:nvPr/>
        </p:nvSpPr>
        <p:spPr>
          <a:xfrm>
            <a:off x="47321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6"/>
          <p:cNvSpPr/>
          <p:nvPr/>
        </p:nvSpPr>
        <p:spPr>
          <a:xfrm>
            <a:off x="66843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6" name="Google Shape;616;p46"/>
          <p:cNvCxnSpPr>
            <a:stCxn id="612" idx="3"/>
            <a:endCxn id="613" idx="1"/>
          </p:cNvCxnSpPr>
          <p:nvPr/>
        </p:nvCxnSpPr>
        <p:spPr>
          <a:xfrm>
            <a:off x="13536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7" name="Google Shape;617;p46"/>
          <p:cNvCxnSpPr>
            <a:stCxn id="613" idx="3"/>
            <a:endCxn id="614" idx="1"/>
          </p:cNvCxnSpPr>
          <p:nvPr/>
        </p:nvCxnSpPr>
        <p:spPr>
          <a:xfrm>
            <a:off x="33058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8" name="Google Shape;618;p46"/>
          <p:cNvCxnSpPr>
            <a:stCxn id="614" idx="3"/>
            <a:endCxn id="615" idx="1"/>
          </p:cNvCxnSpPr>
          <p:nvPr/>
        </p:nvCxnSpPr>
        <p:spPr>
          <a:xfrm>
            <a:off x="5258055" y="2456884"/>
            <a:ext cx="1426200" cy="0"/>
          </a:xfrm>
          <a:prstGeom prst="straightConnector1">
            <a:avLst/>
          </a:prstGeom>
          <a:noFill/>
          <a:ln w="9525" cap="flat" cmpd="sng">
            <a:solidFill>
              <a:schemeClr val="dk1"/>
            </a:solidFill>
            <a:prstDash val="solid"/>
            <a:round/>
            <a:headEnd type="none" w="med" len="med"/>
            <a:tailEnd type="none" w="med" len="med"/>
          </a:ln>
        </p:spPr>
      </p:cxnSp>
      <p:sp>
        <p:nvSpPr>
          <p:cNvPr id="619" name="Google Shape;619;p46"/>
          <p:cNvSpPr/>
          <p:nvPr/>
        </p:nvSpPr>
        <p:spPr>
          <a:xfrm rot="4853404">
            <a:off x="4449686" y="4054935"/>
            <a:ext cx="449064" cy="7860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 name="Google Shape;620;p46"/>
          <p:cNvGrpSpPr/>
          <p:nvPr/>
        </p:nvGrpSpPr>
        <p:grpSpPr>
          <a:xfrm>
            <a:off x="913817" y="1806238"/>
            <a:ext cx="353802" cy="351497"/>
            <a:chOff x="580725" y="3617925"/>
            <a:chExt cx="299325" cy="297375"/>
          </a:xfrm>
        </p:grpSpPr>
        <p:sp>
          <p:nvSpPr>
            <p:cNvPr id="621" name="Google Shape;621;p4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46"/>
          <p:cNvGrpSpPr/>
          <p:nvPr/>
        </p:nvGrpSpPr>
        <p:grpSpPr>
          <a:xfrm>
            <a:off x="2867422" y="1808336"/>
            <a:ext cx="351024" cy="347301"/>
            <a:chOff x="946175" y="3619500"/>
            <a:chExt cx="296975" cy="293825"/>
          </a:xfrm>
        </p:grpSpPr>
        <p:sp>
          <p:nvSpPr>
            <p:cNvPr id="627" name="Google Shape;627;p46"/>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6"/>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6"/>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6"/>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6"/>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6"/>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46"/>
          <p:cNvSpPr/>
          <p:nvPr/>
        </p:nvSpPr>
        <p:spPr>
          <a:xfrm>
            <a:off x="4818253" y="1808459"/>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 name="Google Shape;634;p46"/>
          <p:cNvGrpSpPr/>
          <p:nvPr/>
        </p:nvGrpSpPr>
        <p:grpSpPr>
          <a:xfrm>
            <a:off x="6766264" y="1807420"/>
            <a:ext cx="319347" cy="349133"/>
            <a:chOff x="1687350" y="3618725"/>
            <a:chExt cx="270175" cy="295375"/>
          </a:xfrm>
        </p:grpSpPr>
        <p:sp>
          <p:nvSpPr>
            <p:cNvPr id="635" name="Google Shape;635;p46"/>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6"/>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6"/>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41"/>
        <p:cNvGrpSpPr/>
        <p:nvPr/>
      </p:nvGrpSpPr>
      <p:grpSpPr>
        <a:xfrm>
          <a:off x="0" y="0"/>
          <a:ext cx="0" cy="0"/>
          <a:chOff x="0" y="0"/>
          <a:chExt cx="0" cy="0"/>
        </a:xfrm>
      </p:grpSpPr>
      <p:sp>
        <p:nvSpPr>
          <p:cNvPr id="642" name="Google Shape;642;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Organizational chart</a:t>
            </a:r>
          </a:p>
        </p:txBody>
      </p:sp>
      <p:sp>
        <p:nvSpPr>
          <p:cNvPr id="643" name="Google Shape;643;p47"/>
          <p:cNvSpPr txBox="1"/>
          <p:nvPr/>
        </p:nvSpPr>
        <p:spPr>
          <a:xfrm>
            <a:off x="3818100" y="123852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John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4" name="Google Shape;644;p47"/>
          <p:cNvSpPr txBox="1"/>
          <p:nvPr/>
        </p:nvSpPr>
        <p:spPr>
          <a:xfrm>
            <a:off x="3818100" y="169692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General Manager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5" name="Google Shape;645;p47"/>
          <p:cNvSpPr txBox="1"/>
          <p:nvPr/>
        </p:nvSpPr>
        <p:spPr>
          <a:xfrm>
            <a:off x="285281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Bones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6" name="Google Shape;646;p47"/>
          <p:cNvSpPr txBox="1"/>
          <p:nvPr/>
        </p:nvSpPr>
        <p:spPr>
          <a:xfrm>
            <a:off x="285281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7" name="Google Shape;647;p47"/>
          <p:cNvSpPr txBox="1"/>
          <p:nvPr/>
        </p:nvSpPr>
        <p:spPr>
          <a:xfrm>
            <a:off x="92223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Susan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8" name="Google Shape;648;p47"/>
          <p:cNvSpPr txBox="1"/>
          <p:nvPr/>
        </p:nvSpPr>
        <p:spPr>
          <a:xfrm>
            <a:off x="92223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9" name="Google Shape;649;p47"/>
          <p:cNvSpPr txBox="1"/>
          <p:nvPr/>
        </p:nvSpPr>
        <p:spPr>
          <a:xfrm>
            <a:off x="478338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Sarah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0" name="Google Shape;650;p47"/>
          <p:cNvSpPr txBox="1"/>
          <p:nvPr/>
        </p:nvSpPr>
        <p:spPr>
          <a:xfrm>
            <a:off x="478338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&amp; QA</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1" name="Google Shape;651;p47"/>
          <p:cNvSpPr txBox="1"/>
          <p:nvPr/>
        </p:nvSpPr>
        <p:spPr>
          <a:xfrm>
            <a:off x="671396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Timmy</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2" name="Google Shape;652;p47"/>
          <p:cNvSpPr txBox="1"/>
          <p:nvPr/>
        </p:nvSpPr>
        <p:spPr>
          <a:xfrm>
            <a:off x="671396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Reviewer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3" name="Google Shape;653;p47"/>
          <p:cNvSpPr txBox="1"/>
          <p:nvPr/>
        </p:nvSpPr>
        <p:spPr>
          <a:xfrm>
            <a:off x="285281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4" name="Google Shape;654;p47"/>
          <p:cNvSpPr txBox="1"/>
          <p:nvPr/>
        </p:nvSpPr>
        <p:spPr>
          <a:xfrm>
            <a:off x="285281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5" name="Google Shape;655;p47"/>
          <p:cNvSpPr txBox="1"/>
          <p:nvPr/>
        </p:nvSpPr>
        <p:spPr>
          <a:xfrm>
            <a:off x="92223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6" name="Google Shape;656;p47"/>
          <p:cNvSpPr txBox="1"/>
          <p:nvPr/>
        </p:nvSpPr>
        <p:spPr>
          <a:xfrm>
            <a:off x="92223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7" name="Google Shape;657;p47"/>
          <p:cNvSpPr txBox="1"/>
          <p:nvPr/>
        </p:nvSpPr>
        <p:spPr>
          <a:xfrm>
            <a:off x="478338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8" name="Google Shape;658;p47"/>
          <p:cNvSpPr txBox="1"/>
          <p:nvPr/>
        </p:nvSpPr>
        <p:spPr>
          <a:xfrm>
            <a:off x="478338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9" name="Google Shape;659;p47"/>
          <p:cNvSpPr txBox="1"/>
          <p:nvPr/>
        </p:nvSpPr>
        <p:spPr>
          <a:xfrm>
            <a:off x="671396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60" name="Google Shape;660;p47"/>
          <p:cNvSpPr txBox="1"/>
          <p:nvPr/>
        </p:nvSpPr>
        <p:spPr>
          <a:xfrm>
            <a:off x="671396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661" name="Google Shape;661;p47"/>
          <p:cNvCxnSpPr>
            <a:stCxn id="644" idx="2"/>
            <a:endCxn id="647" idx="0"/>
          </p:cNvCxnSpPr>
          <p:nvPr/>
        </p:nvCxnSpPr>
        <p:spPr>
          <a:xfrm rot="5400000">
            <a:off x="29359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2" name="Google Shape;662;p47"/>
          <p:cNvCxnSpPr>
            <a:stCxn id="644" idx="2"/>
            <a:endCxn id="645" idx="0"/>
          </p:cNvCxnSpPr>
          <p:nvPr/>
        </p:nvCxnSpPr>
        <p:spPr>
          <a:xfrm rot="5400000">
            <a:off x="39012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3" name="Google Shape;663;p47"/>
          <p:cNvCxnSpPr>
            <a:stCxn id="644" idx="2"/>
            <a:endCxn id="649" idx="0"/>
          </p:cNvCxnSpPr>
          <p:nvPr/>
        </p:nvCxnSpPr>
        <p:spPr>
          <a:xfrm rot="-5400000" flipH="1">
            <a:off x="48666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4" name="Google Shape;664;p47"/>
          <p:cNvCxnSpPr>
            <a:stCxn id="644" idx="2"/>
            <a:endCxn id="651" idx="0"/>
          </p:cNvCxnSpPr>
          <p:nvPr/>
        </p:nvCxnSpPr>
        <p:spPr>
          <a:xfrm rot="-5400000" flipH="1">
            <a:off x="58318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5" name="Google Shape;665;p47"/>
          <p:cNvCxnSpPr>
            <a:stCxn id="648" idx="2"/>
            <a:endCxn id="655" idx="0"/>
          </p:cNvCxnSpPr>
          <p:nvPr/>
        </p:nvCxnSpPr>
        <p:spPr>
          <a:xfrm>
            <a:off x="167613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6" name="Google Shape;666;p47"/>
          <p:cNvCxnSpPr>
            <a:stCxn id="646" idx="2"/>
            <a:endCxn id="653" idx="0"/>
          </p:cNvCxnSpPr>
          <p:nvPr/>
        </p:nvCxnSpPr>
        <p:spPr>
          <a:xfrm>
            <a:off x="3606713"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7" name="Google Shape;667;p47"/>
          <p:cNvCxnSpPr>
            <a:stCxn id="650" idx="2"/>
            <a:endCxn id="657" idx="0"/>
          </p:cNvCxnSpPr>
          <p:nvPr/>
        </p:nvCxnSpPr>
        <p:spPr>
          <a:xfrm>
            <a:off x="553728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8" name="Google Shape;668;p47"/>
          <p:cNvCxnSpPr>
            <a:stCxn id="652" idx="2"/>
            <a:endCxn id="659" idx="0"/>
          </p:cNvCxnSpPr>
          <p:nvPr/>
        </p:nvCxnSpPr>
        <p:spPr>
          <a:xfrm>
            <a:off x="7467863" y="3155450"/>
            <a:ext cx="0" cy="376200"/>
          </a:xfrm>
          <a:prstGeom prst="straightConnector1">
            <a:avLst/>
          </a:prstGeom>
          <a:noFill/>
          <a:ln w="9525" cap="flat" cmpd="sng">
            <a:solidFill>
              <a:schemeClr val="dk1"/>
            </a:solidFill>
            <a:prstDash val="solid"/>
            <a:round/>
            <a:headEnd type="none" w="med" len="med"/>
            <a:tailEnd type="none" w="med" len="med"/>
          </a:ln>
        </p:spPr>
      </p:cxnSp>
      <p:sp>
        <p:nvSpPr>
          <p:cNvPr id="669" name="Google Shape;669;p47"/>
          <p:cNvSpPr/>
          <p:nvPr/>
        </p:nvSpPr>
        <p:spPr>
          <a:xfrm rot="4853404">
            <a:off x="1662311" y="1120310"/>
            <a:ext cx="449064" cy="78602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sp>
        <p:nvSpPr>
          <p:cNvPr id="674" name="Google Shape;674;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Roadmap infographic</a:t>
            </a:r>
          </a:p>
        </p:txBody>
      </p:sp>
      <p:graphicFrame>
        <p:nvGraphicFramePr>
          <p:cNvPr id="675" name="Google Shape;675;p48"/>
          <p:cNvGraphicFramePr/>
          <p:nvPr/>
        </p:nvGraphicFramePr>
        <p:xfrm>
          <a:off x="932925" y="1291210"/>
          <a:ext cx="7278150" cy="3071000"/>
        </p:xfrm>
        <a:graphic>
          <a:graphicData uri="http://schemas.openxmlformats.org/drawingml/2006/table">
            <a:tbl>
              <a:tblPr>
                <a:noFill/>
                <a:tableStyleId>{5B3425C1-E8C5-4002-BBBE-09CE61DE65A6}</a:tableStyleId>
              </a:tblPr>
              <a:tblGrid>
                <a:gridCol w="1213025">
                  <a:extLst>
                    <a:ext uri="{9D8B030D-6E8A-4147-A177-3AD203B41FA5}">
                      <a16:colId xmlns:a16="http://schemas.microsoft.com/office/drawing/2014/main" val="20000"/>
                    </a:ext>
                  </a:extLst>
                </a:gridCol>
                <a:gridCol w="1213025">
                  <a:extLst>
                    <a:ext uri="{9D8B030D-6E8A-4147-A177-3AD203B41FA5}">
                      <a16:colId xmlns:a16="http://schemas.microsoft.com/office/drawing/2014/main" val="20001"/>
                    </a:ext>
                  </a:extLst>
                </a:gridCol>
                <a:gridCol w="1213025">
                  <a:extLst>
                    <a:ext uri="{9D8B030D-6E8A-4147-A177-3AD203B41FA5}">
                      <a16:colId xmlns:a16="http://schemas.microsoft.com/office/drawing/2014/main" val="20002"/>
                    </a:ext>
                  </a:extLst>
                </a:gridCol>
                <a:gridCol w="1213025">
                  <a:extLst>
                    <a:ext uri="{9D8B030D-6E8A-4147-A177-3AD203B41FA5}">
                      <a16:colId xmlns:a16="http://schemas.microsoft.com/office/drawing/2014/main" val="20003"/>
                    </a:ext>
                  </a:extLst>
                </a:gridCol>
                <a:gridCol w="1213025">
                  <a:extLst>
                    <a:ext uri="{9D8B030D-6E8A-4147-A177-3AD203B41FA5}">
                      <a16:colId xmlns:a16="http://schemas.microsoft.com/office/drawing/2014/main" val="20004"/>
                    </a:ext>
                  </a:extLst>
                </a:gridCol>
                <a:gridCol w="1213025">
                  <a:extLst>
                    <a:ext uri="{9D8B030D-6E8A-4147-A177-3AD203B41FA5}">
                      <a16:colId xmlns:a16="http://schemas.microsoft.com/office/drawing/2014/main" val="20005"/>
                    </a:ext>
                  </a:extLst>
                </a:gridCol>
              </a:tblGrid>
              <a:tr h="473575">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Q1</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Q2</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73575">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Jan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Feb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Apr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Reviewer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6"/>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676" name="Google Shape;676;p48"/>
          <p:cNvSpPr/>
          <p:nvPr/>
        </p:nvSpPr>
        <p:spPr>
          <a:xfrm>
            <a:off x="1049175"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7" name="Google Shape;677;p48"/>
          <p:cNvSpPr/>
          <p:nvPr/>
        </p:nvSpPr>
        <p:spPr>
          <a:xfrm>
            <a:off x="2224122" y="2960468"/>
            <a:ext cx="34635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8" name="Google Shape;678;p48"/>
          <p:cNvSpPr/>
          <p:nvPr/>
        </p:nvSpPr>
        <p:spPr>
          <a:xfrm>
            <a:off x="3462158" y="2592325"/>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9" name="Google Shape;679;p48"/>
          <p:cNvSpPr/>
          <p:nvPr/>
        </p:nvSpPr>
        <p:spPr>
          <a:xfrm>
            <a:off x="5900537"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0" name="Google Shape;680;p48"/>
          <p:cNvSpPr/>
          <p:nvPr/>
        </p:nvSpPr>
        <p:spPr>
          <a:xfrm>
            <a:off x="1049175"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1" name="Google Shape;681;p48"/>
          <p:cNvSpPr/>
          <p:nvPr/>
        </p:nvSpPr>
        <p:spPr>
          <a:xfrm>
            <a:off x="2224122" y="4022388"/>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2" name="Google Shape;682;p48"/>
          <p:cNvSpPr/>
          <p:nvPr/>
        </p:nvSpPr>
        <p:spPr>
          <a:xfrm>
            <a:off x="3462158" y="3654238"/>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3" name="Google Shape;683;p48"/>
          <p:cNvSpPr/>
          <p:nvPr/>
        </p:nvSpPr>
        <p:spPr>
          <a:xfrm>
            <a:off x="5900537"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4" name="Google Shape;684;p48"/>
          <p:cNvSpPr/>
          <p:nvPr/>
        </p:nvSpPr>
        <p:spPr>
          <a:xfrm>
            <a:off x="4684697" y="402240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49"/>
          <p:cNvSpPr/>
          <p:nvPr/>
        </p:nvSpPr>
        <p:spPr>
          <a:xfrm flipH="1">
            <a:off x="4937512" y="41021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9"/>
          <p:cNvSpPr txBox="1">
            <a:spLocks noGrp="1"/>
          </p:cNvSpPr>
          <p:nvPr>
            <p:ph type="title"/>
          </p:nvPr>
        </p:nvSpPr>
        <p:spPr>
          <a:xfrm>
            <a:off x="5694000" y="1510975"/>
            <a:ext cx="2730000" cy="107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Photo showcase</a:t>
            </a:r>
          </a:p>
        </p:txBody>
      </p:sp>
      <p:sp>
        <p:nvSpPr>
          <p:cNvPr id="691" name="Google Shape;691;p49"/>
          <p:cNvSpPr txBox="1">
            <a:spLocks noGrp="1"/>
          </p:cNvSpPr>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You can replace the image on the screen with your own work. Right-click on it and then choose "Replace image"</a:t>
            </a:r>
          </a:p>
        </p:txBody>
      </p:sp>
      <p:pic>
        <p:nvPicPr>
          <p:cNvPr id="692" name="Google Shape;692;p49"/>
          <p:cNvPicPr preferRelativeResize="0">
            <a:picLocks noGrp="1"/>
          </p:cNvPicPr>
          <p:nvPr>
            <p:ph type="pic" idx="2"/>
          </p:nvPr>
        </p:nvPicPr>
        <p:blipFill rotWithShape="1">
          <a:blip r:embed="rId3"/>
          <a:srcRect l="16626" r="16626"/>
          <a:stretch>
            <a:fillRect/>
          </a:stretch>
        </p:blipFill>
        <p:spPr>
          <a:xfrm>
            <a:off x="720000" y="630000"/>
            <a:ext cx="2252099" cy="2252098"/>
          </a:xfrm>
          <a:prstGeom prst="rect">
            <a:avLst/>
          </a:prstGeom>
        </p:spPr>
      </p:pic>
      <p:pic>
        <p:nvPicPr>
          <p:cNvPr id="693" name="Google Shape;693;p49"/>
          <p:cNvPicPr preferRelativeResize="0">
            <a:picLocks noGrp="1"/>
          </p:cNvPicPr>
          <p:nvPr>
            <p:ph type="pic" idx="3"/>
          </p:nvPr>
        </p:nvPicPr>
        <p:blipFill rotWithShape="1">
          <a:blip r:embed="rId4"/>
          <a:srcRect t="3016" b="3007"/>
          <a:stretch>
            <a:fillRect/>
          </a:stretch>
        </p:blipFill>
        <p:spPr>
          <a:xfrm>
            <a:off x="720000" y="3102925"/>
            <a:ext cx="2252099" cy="1410601"/>
          </a:xfrm>
          <a:prstGeom prst="rect">
            <a:avLst/>
          </a:prstGeom>
        </p:spPr>
      </p:pic>
      <p:pic>
        <p:nvPicPr>
          <p:cNvPr id="694" name="Google Shape;694;p49"/>
          <p:cNvPicPr preferRelativeResize="0">
            <a:picLocks noGrp="1"/>
          </p:cNvPicPr>
          <p:nvPr>
            <p:ph type="pic" idx="4"/>
          </p:nvPr>
        </p:nvPicPr>
        <p:blipFill rotWithShape="1">
          <a:blip r:embed="rId5"/>
          <a:srcRect l="47276" r="19488"/>
          <a:stretch>
            <a:fillRect/>
          </a:stretch>
        </p:blipFill>
        <p:spPr>
          <a:xfrm>
            <a:off x="3207000" y="630000"/>
            <a:ext cx="1936502" cy="3883500"/>
          </a:xfrm>
          <a:prstGeom prst="rect">
            <a:avLst/>
          </a:prstGeom>
        </p:spPr>
      </p:pic>
      <p:sp>
        <p:nvSpPr>
          <p:cNvPr id="695" name="Google Shape;695;p49"/>
          <p:cNvSpPr/>
          <p:nvPr/>
        </p:nvSpPr>
        <p:spPr>
          <a:xfrm rot="-701621">
            <a:off x="3071250" y="410446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9"/>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9"/>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9"/>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50"/>
          <p:cNvSpPr txBox="1">
            <a:spLocks noGrp="1"/>
          </p:cNvSpPr>
          <p:nvPr>
            <p:ph type="title"/>
          </p:nvPr>
        </p:nvSpPr>
        <p:spPr>
          <a:xfrm>
            <a:off x="872400" y="559175"/>
            <a:ext cx="42132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Thanks!</a:t>
            </a:r>
          </a:p>
        </p:txBody>
      </p:sp>
      <p:sp>
        <p:nvSpPr>
          <p:cNvPr id="704" name="Google Shape;704;p50"/>
          <p:cNvSpPr txBox="1">
            <a:spLocks noGrp="1"/>
          </p:cNvSpPr>
          <p:nvPr>
            <p:ph type="subTitle" idx="1"/>
          </p:nvPr>
        </p:nvSpPr>
        <p:spPr>
          <a:xfrm>
            <a:off x="872400" y="1824025"/>
            <a:ext cx="4213200" cy="71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812A5F"/>
              </a:buClr>
              <a:buFont typeface="Arial" panose="020B0604020202020204"/>
              <a:buNone/>
            </a:pPr>
            <a:r>
              <a:rPr lang="en-GB"/>
              <a:t>Does anyone have any questions?</a:t>
            </a:r>
          </a:p>
          <a:p>
            <a:pPr marL="0" lvl="0" indent="0" algn="l" rtl="0">
              <a:spcBef>
                <a:spcPts val="0"/>
              </a:spcBef>
              <a:spcAft>
                <a:spcPts val="0"/>
              </a:spcAft>
              <a:buNone/>
            </a:pPr>
            <a:r>
              <a:rPr lang="en-GB"/>
              <a:t>youremail@freepik.com | +91 620 421 838 yourwebsite.com</a:t>
            </a:r>
          </a:p>
        </p:txBody>
      </p:sp>
      <p:grpSp>
        <p:nvGrpSpPr>
          <p:cNvPr id="705" name="Google Shape;705;p50"/>
          <p:cNvGrpSpPr/>
          <p:nvPr/>
        </p:nvGrpSpPr>
        <p:grpSpPr>
          <a:xfrm>
            <a:off x="1991253" y="2732206"/>
            <a:ext cx="270006" cy="270006"/>
            <a:chOff x="1379798" y="1723250"/>
            <a:chExt cx="397887" cy="397887"/>
          </a:xfrm>
        </p:grpSpPr>
        <p:sp>
          <p:nvSpPr>
            <p:cNvPr id="706" name="Google Shape;706;p50"/>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0"/>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0"/>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0"/>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 name="Google Shape;710;p50"/>
          <p:cNvGrpSpPr/>
          <p:nvPr/>
        </p:nvGrpSpPr>
        <p:grpSpPr>
          <a:xfrm>
            <a:off x="1011519" y="2732206"/>
            <a:ext cx="270020" cy="270006"/>
            <a:chOff x="266768" y="1721375"/>
            <a:chExt cx="397907" cy="397887"/>
          </a:xfrm>
        </p:grpSpPr>
        <p:sp>
          <p:nvSpPr>
            <p:cNvPr id="711" name="Google Shape;711;p5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 name="Google Shape;713;p50"/>
          <p:cNvGrpSpPr/>
          <p:nvPr/>
        </p:nvGrpSpPr>
        <p:grpSpPr>
          <a:xfrm>
            <a:off x="1501394" y="2732206"/>
            <a:ext cx="269992" cy="270006"/>
            <a:chOff x="864491" y="1723250"/>
            <a:chExt cx="397866" cy="397887"/>
          </a:xfrm>
        </p:grpSpPr>
        <p:sp>
          <p:nvSpPr>
            <p:cNvPr id="714" name="Google Shape;714;p5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 name="Google Shape;717;p50"/>
          <p:cNvSpPr txBox="1"/>
          <p:nvPr/>
        </p:nvSpPr>
        <p:spPr>
          <a:xfrm>
            <a:off x="872400" y="4030261"/>
            <a:ext cx="3196200" cy="37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Please keep this slide for attribution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718" name="Google Shape;718;p50"/>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panose="020B0604020202020204"/>
              <a:buNone/>
            </a:pPr>
            <a:r>
              <a:rPr lang="en-GB"/>
              <a:t>ARTICLE REVIEW | 2XXX</a:t>
            </a:r>
          </a:p>
        </p:txBody>
      </p:sp>
      <p:sp>
        <p:nvSpPr>
          <p:cNvPr id="719" name="Google Shape;719;p50"/>
          <p:cNvSpPr/>
          <p:nvPr/>
        </p:nvSpPr>
        <p:spPr>
          <a:xfrm rot="-9101955" flipH="1">
            <a:off x="4871922" y="2057311"/>
            <a:ext cx="4163680" cy="4163680"/>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 name="Google Shape;720;p50"/>
          <p:cNvGrpSpPr/>
          <p:nvPr/>
        </p:nvGrpSpPr>
        <p:grpSpPr>
          <a:xfrm>
            <a:off x="5918173" y="1231894"/>
            <a:ext cx="5864488" cy="3305705"/>
            <a:chOff x="5918173" y="1231894"/>
            <a:chExt cx="5864488" cy="3305705"/>
          </a:xfrm>
        </p:grpSpPr>
        <p:sp>
          <p:nvSpPr>
            <p:cNvPr id="721" name="Google Shape;721;p50"/>
            <p:cNvSpPr/>
            <p:nvPr/>
          </p:nvSpPr>
          <p:spPr>
            <a:xfrm rot="-9377636" flipH="1">
              <a:off x="6507321" y="1550640"/>
              <a:ext cx="449204" cy="302431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0"/>
            <p:cNvSpPr/>
            <p:nvPr/>
          </p:nvSpPr>
          <p:spPr>
            <a:xfrm rot="6822364" flipH="1">
              <a:off x="8734910" y="-346982"/>
              <a:ext cx="449204" cy="596965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 name="Google Shape;723;p50"/>
          <p:cNvSpPr/>
          <p:nvPr/>
        </p:nvSpPr>
        <p:spPr>
          <a:xfrm flipH="1">
            <a:off x="5361494" y="2347202"/>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0"/>
          <p:cNvSpPr/>
          <p:nvPr/>
        </p:nvSpPr>
        <p:spPr>
          <a:xfrm flipH="1">
            <a:off x="7640369" y="3346452"/>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0"/>
          <p:cNvSpPr/>
          <p:nvPr/>
        </p:nvSpPr>
        <p:spPr>
          <a:xfrm>
            <a:off x="952025" y="1500050"/>
            <a:ext cx="27345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0"/>
          <p:cNvSpPr/>
          <p:nvPr/>
        </p:nvSpPr>
        <p:spPr>
          <a:xfrm>
            <a:off x="3882810" y="1615750"/>
            <a:ext cx="33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0"/>
          <p:cNvSpPr/>
          <p:nvPr/>
        </p:nvSpPr>
        <p:spPr>
          <a:xfrm>
            <a:off x="978991"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0"/>
          <p:cNvSpPr/>
          <p:nvPr/>
        </p:nvSpPr>
        <p:spPr>
          <a:xfrm>
            <a:off x="1468828"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0"/>
          <p:cNvSpPr/>
          <p:nvPr/>
        </p:nvSpPr>
        <p:spPr>
          <a:xfrm>
            <a:off x="1958653"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sp>
        <p:nvSpPr>
          <p:cNvPr id="734" name="Google Shape;734;p51"/>
          <p:cNvSpPr txBox="1">
            <a:spLocks noGrp="1"/>
          </p:cNvSpPr>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p>
          <a:p>
            <a:pPr marL="0" lvl="0" indent="0" algn="l" rtl="0">
              <a:spcBef>
                <a:spcPts val="0"/>
              </a:spcBef>
              <a:spcAft>
                <a:spcPts val="0"/>
              </a:spcAft>
              <a:buClr>
                <a:schemeClr val="dk1"/>
              </a:buClr>
              <a:buSzPts val="1100"/>
              <a:buFont typeface="Arial" panose="020B0604020202020204"/>
              <a:buNone/>
            </a:pPr>
            <a:endParaRPr lang="en-GB"/>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Vectors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3"/>
              </a:rPr>
              <a:t>Flat geometric background</a:t>
            </a:r>
            <a:r>
              <a:rPr lang="en-GB"/>
              <a:t> </a:t>
            </a:r>
          </a:p>
        </p:txBody>
      </p:sp>
      <p:sp>
        <p:nvSpPr>
          <p:cNvPr id="735" name="Google Shape;735;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Alternative resources</a:t>
            </a:r>
          </a:p>
        </p:txBody>
      </p:sp>
      <p:sp>
        <p:nvSpPr>
          <p:cNvPr id="736" name="Google Shape;736;p51"/>
          <p:cNvSpPr/>
          <p:nvPr/>
        </p:nvSpPr>
        <p:spPr>
          <a:xfrm>
            <a:off x="1519379" y="2555985"/>
            <a:ext cx="1070475" cy="542863"/>
          </a:xfrm>
          <a:custGeom>
            <a:avLst/>
            <a:gdLst/>
            <a:ahLst/>
            <a:cxnLst/>
            <a:rect l="l" t="t" r="r" b="b"/>
            <a:pathLst>
              <a:path w="55101" h="27943" extrusionOk="0">
                <a:moveTo>
                  <a:pt x="27541" y="1"/>
                </a:moveTo>
                <a:cubicBezTo>
                  <a:pt x="12341" y="1"/>
                  <a:pt x="0" y="13980"/>
                  <a:pt x="0" y="13980"/>
                </a:cubicBezTo>
                <a:cubicBezTo>
                  <a:pt x="0" y="13980"/>
                  <a:pt x="12341" y="27943"/>
                  <a:pt x="27541" y="27943"/>
                </a:cubicBezTo>
                <a:cubicBezTo>
                  <a:pt x="42759" y="27943"/>
                  <a:pt x="55100" y="13980"/>
                  <a:pt x="55100" y="13980"/>
                </a:cubicBezTo>
                <a:cubicBezTo>
                  <a:pt x="55100" y="13980"/>
                  <a:pt x="42759" y="1"/>
                  <a:pt x="27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1"/>
          <p:cNvSpPr/>
          <p:nvPr/>
        </p:nvSpPr>
        <p:spPr>
          <a:xfrm>
            <a:off x="3087806" y="2651892"/>
            <a:ext cx="419245" cy="484289"/>
          </a:xfrm>
          <a:custGeom>
            <a:avLst/>
            <a:gdLst/>
            <a:ahLst/>
            <a:cxnLst/>
            <a:rect l="l" t="t" r="r" b="b"/>
            <a:pathLst>
              <a:path w="21580" h="24928" extrusionOk="0">
                <a:moveTo>
                  <a:pt x="0" y="1"/>
                </a:moveTo>
                <a:lnTo>
                  <a:pt x="0" y="24927"/>
                </a:lnTo>
                <a:lnTo>
                  <a:pt x="21580" y="1246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1"/>
          <p:cNvSpPr/>
          <p:nvPr/>
        </p:nvSpPr>
        <p:spPr>
          <a:xfrm>
            <a:off x="3641778" y="2651892"/>
            <a:ext cx="419265" cy="484289"/>
          </a:xfrm>
          <a:custGeom>
            <a:avLst/>
            <a:gdLst/>
            <a:ahLst/>
            <a:cxnLst/>
            <a:rect l="l" t="t" r="r" b="b"/>
            <a:pathLst>
              <a:path w="21581" h="24928" extrusionOk="0">
                <a:moveTo>
                  <a:pt x="1" y="1"/>
                </a:moveTo>
                <a:lnTo>
                  <a:pt x="1" y="24927"/>
                </a:lnTo>
                <a:lnTo>
                  <a:pt x="21580" y="1246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1"/>
          <p:cNvSpPr/>
          <p:nvPr/>
        </p:nvSpPr>
        <p:spPr>
          <a:xfrm>
            <a:off x="860100" y="3264737"/>
            <a:ext cx="1098256" cy="1029852"/>
          </a:xfrm>
          <a:custGeom>
            <a:avLst/>
            <a:gdLst/>
            <a:ahLst/>
            <a:cxnLst/>
            <a:rect l="l" t="t" r="r" b="b"/>
            <a:pathLst>
              <a:path w="56531" h="53010" extrusionOk="0">
                <a:moveTo>
                  <a:pt x="27048" y="10391"/>
                </a:moveTo>
                <a:cubicBezTo>
                  <a:pt x="30945" y="10391"/>
                  <a:pt x="34792" y="11800"/>
                  <a:pt x="37809" y="14513"/>
                </a:cubicBezTo>
                <a:cubicBezTo>
                  <a:pt x="44433" y="20474"/>
                  <a:pt x="44991" y="30671"/>
                  <a:pt x="39029" y="37295"/>
                </a:cubicBezTo>
                <a:cubicBezTo>
                  <a:pt x="35919" y="40754"/>
                  <a:pt x="31531" y="42632"/>
                  <a:pt x="27043" y="42632"/>
                </a:cubicBezTo>
                <a:cubicBezTo>
                  <a:pt x="25242" y="42632"/>
                  <a:pt x="23425" y="42329"/>
                  <a:pt x="21668" y="41705"/>
                </a:cubicBezTo>
                <a:cubicBezTo>
                  <a:pt x="15515" y="39544"/>
                  <a:pt x="11279" y="33879"/>
                  <a:pt x="10948" y="27377"/>
                </a:cubicBezTo>
                <a:cubicBezTo>
                  <a:pt x="10599" y="20858"/>
                  <a:pt x="14207" y="14774"/>
                  <a:pt x="20082" y="11968"/>
                </a:cubicBezTo>
                <a:cubicBezTo>
                  <a:pt x="22305" y="10909"/>
                  <a:pt x="24686" y="10391"/>
                  <a:pt x="27048" y="10391"/>
                </a:cubicBezTo>
                <a:close/>
                <a:moveTo>
                  <a:pt x="27028" y="0"/>
                </a:moveTo>
                <a:cubicBezTo>
                  <a:pt x="23151" y="0"/>
                  <a:pt x="19246" y="850"/>
                  <a:pt x="15602" y="2590"/>
                </a:cubicBezTo>
                <a:cubicBezTo>
                  <a:pt x="5928" y="7209"/>
                  <a:pt x="1" y="17197"/>
                  <a:pt x="559" y="27917"/>
                </a:cubicBezTo>
                <a:cubicBezTo>
                  <a:pt x="1134" y="38620"/>
                  <a:pt x="8089" y="47928"/>
                  <a:pt x="18199" y="51502"/>
                </a:cubicBezTo>
                <a:cubicBezTo>
                  <a:pt x="21085" y="52517"/>
                  <a:pt x="24065" y="53009"/>
                  <a:pt x="27017" y="53009"/>
                </a:cubicBezTo>
                <a:cubicBezTo>
                  <a:pt x="34405" y="53009"/>
                  <a:pt x="41615" y="49925"/>
                  <a:pt x="46734" y="44233"/>
                </a:cubicBezTo>
                <a:cubicBezTo>
                  <a:pt x="56530" y="33338"/>
                  <a:pt x="55641" y="16587"/>
                  <a:pt x="44747" y="6791"/>
                </a:cubicBezTo>
                <a:cubicBezTo>
                  <a:pt x="39782" y="2326"/>
                  <a:pt x="33442" y="0"/>
                  <a:pt x="27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1"/>
          <p:cNvSpPr/>
          <p:nvPr/>
        </p:nvSpPr>
        <p:spPr>
          <a:xfrm>
            <a:off x="2443086" y="3509976"/>
            <a:ext cx="861182" cy="861532"/>
          </a:xfrm>
          <a:custGeom>
            <a:avLst/>
            <a:gdLst/>
            <a:ahLst/>
            <a:cxnLst/>
            <a:rect l="l" t="t" r="r" b="b"/>
            <a:pathLst>
              <a:path w="44328" h="44346" extrusionOk="0">
                <a:moveTo>
                  <a:pt x="18530" y="1"/>
                </a:moveTo>
                <a:lnTo>
                  <a:pt x="18530" y="13405"/>
                </a:lnTo>
                <a:lnTo>
                  <a:pt x="9065" y="3940"/>
                </a:lnTo>
                <a:lnTo>
                  <a:pt x="3922" y="9065"/>
                </a:lnTo>
                <a:lnTo>
                  <a:pt x="13405" y="18547"/>
                </a:lnTo>
                <a:lnTo>
                  <a:pt x="0" y="18547"/>
                </a:lnTo>
                <a:lnTo>
                  <a:pt x="0" y="25816"/>
                </a:lnTo>
                <a:lnTo>
                  <a:pt x="13405" y="25816"/>
                </a:lnTo>
                <a:lnTo>
                  <a:pt x="3922" y="35281"/>
                </a:lnTo>
                <a:lnTo>
                  <a:pt x="9065" y="40424"/>
                </a:lnTo>
                <a:lnTo>
                  <a:pt x="18530" y="30941"/>
                </a:lnTo>
                <a:lnTo>
                  <a:pt x="18530" y="44346"/>
                </a:lnTo>
                <a:lnTo>
                  <a:pt x="25799" y="44346"/>
                </a:lnTo>
                <a:lnTo>
                  <a:pt x="25799" y="30941"/>
                </a:lnTo>
                <a:lnTo>
                  <a:pt x="35281" y="40424"/>
                </a:lnTo>
                <a:lnTo>
                  <a:pt x="40406" y="35281"/>
                </a:lnTo>
                <a:lnTo>
                  <a:pt x="30941" y="25816"/>
                </a:lnTo>
                <a:lnTo>
                  <a:pt x="44328" y="25816"/>
                </a:lnTo>
                <a:lnTo>
                  <a:pt x="44328" y="18547"/>
                </a:lnTo>
                <a:lnTo>
                  <a:pt x="30941" y="18547"/>
                </a:lnTo>
                <a:lnTo>
                  <a:pt x="40406" y="9065"/>
                </a:lnTo>
                <a:lnTo>
                  <a:pt x="35281" y="3940"/>
                </a:lnTo>
                <a:lnTo>
                  <a:pt x="25799" y="13405"/>
                </a:lnTo>
                <a:lnTo>
                  <a:pt x="257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1"/>
          <p:cNvSpPr/>
          <p:nvPr/>
        </p:nvSpPr>
        <p:spPr>
          <a:xfrm>
            <a:off x="3746086" y="3443262"/>
            <a:ext cx="497499" cy="994960"/>
          </a:xfrm>
          <a:custGeom>
            <a:avLst/>
            <a:gdLst/>
            <a:ahLst/>
            <a:cxnLst/>
            <a:rect l="l" t="t" r="r" b="b"/>
            <a:pathLst>
              <a:path w="25608" h="51214" extrusionOk="0">
                <a:moveTo>
                  <a:pt x="1" y="1"/>
                </a:moveTo>
                <a:lnTo>
                  <a:pt x="1" y="12900"/>
                </a:lnTo>
                <a:cubicBezTo>
                  <a:pt x="7008" y="12900"/>
                  <a:pt x="12708" y="18582"/>
                  <a:pt x="12708" y="25607"/>
                </a:cubicBezTo>
                <a:cubicBezTo>
                  <a:pt x="12708" y="32632"/>
                  <a:pt x="7008" y="38314"/>
                  <a:pt x="1" y="38314"/>
                </a:cubicBezTo>
                <a:lnTo>
                  <a:pt x="1" y="51213"/>
                </a:lnTo>
                <a:cubicBezTo>
                  <a:pt x="14137" y="51213"/>
                  <a:pt x="25607" y="39744"/>
                  <a:pt x="25607" y="25607"/>
                </a:cubicBezTo>
                <a:cubicBezTo>
                  <a:pt x="25607" y="11453"/>
                  <a:pt x="1413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1"/>
          <p:cNvSpPr/>
          <p:nvPr/>
        </p:nvSpPr>
        <p:spPr>
          <a:xfrm>
            <a:off x="4685073" y="3529247"/>
            <a:ext cx="1216084" cy="314279"/>
          </a:xfrm>
          <a:custGeom>
            <a:avLst/>
            <a:gdLst/>
            <a:ahLst/>
            <a:cxnLst/>
            <a:rect l="l" t="t" r="r" b="b"/>
            <a:pathLst>
              <a:path w="62596" h="16177" extrusionOk="0">
                <a:moveTo>
                  <a:pt x="3678" y="1"/>
                </a:moveTo>
                <a:cubicBezTo>
                  <a:pt x="1604" y="140"/>
                  <a:pt x="0" y="1848"/>
                  <a:pt x="0" y="3923"/>
                </a:cubicBezTo>
                <a:cubicBezTo>
                  <a:pt x="0" y="5980"/>
                  <a:pt x="1604" y="7688"/>
                  <a:pt x="3678" y="7827"/>
                </a:cubicBezTo>
                <a:cubicBezTo>
                  <a:pt x="4219" y="7827"/>
                  <a:pt x="4672" y="8298"/>
                  <a:pt x="5962" y="10268"/>
                </a:cubicBezTo>
                <a:cubicBezTo>
                  <a:pt x="7531" y="12621"/>
                  <a:pt x="9901" y="16177"/>
                  <a:pt x="14730" y="16177"/>
                </a:cubicBezTo>
                <a:cubicBezTo>
                  <a:pt x="19558" y="16177"/>
                  <a:pt x="21929" y="12621"/>
                  <a:pt x="23480" y="10268"/>
                </a:cubicBezTo>
                <a:cubicBezTo>
                  <a:pt x="24787" y="8315"/>
                  <a:pt x="25223" y="7827"/>
                  <a:pt x="25781" y="7827"/>
                </a:cubicBezTo>
                <a:cubicBezTo>
                  <a:pt x="26339" y="7827"/>
                  <a:pt x="26775" y="8298"/>
                  <a:pt x="28082" y="10268"/>
                </a:cubicBezTo>
                <a:cubicBezTo>
                  <a:pt x="29651" y="12621"/>
                  <a:pt x="32004" y="16177"/>
                  <a:pt x="36850" y="16177"/>
                </a:cubicBezTo>
                <a:cubicBezTo>
                  <a:pt x="41678" y="16177"/>
                  <a:pt x="44049" y="12621"/>
                  <a:pt x="45600" y="10268"/>
                </a:cubicBezTo>
                <a:cubicBezTo>
                  <a:pt x="46890" y="8315"/>
                  <a:pt x="47343" y="7827"/>
                  <a:pt x="47901" y="7827"/>
                </a:cubicBezTo>
                <a:cubicBezTo>
                  <a:pt x="48459" y="7827"/>
                  <a:pt x="48895" y="8298"/>
                  <a:pt x="50202" y="10268"/>
                </a:cubicBezTo>
                <a:cubicBezTo>
                  <a:pt x="51771" y="12621"/>
                  <a:pt x="54107" y="16177"/>
                  <a:pt x="58953" y="16177"/>
                </a:cubicBezTo>
                <a:cubicBezTo>
                  <a:pt x="61009" y="16037"/>
                  <a:pt x="62596" y="14329"/>
                  <a:pt x="62596" y="12272"/>
                </a:cubicBezTo>
                <a:cubicBezTo>
                  <a:pt x="62596" y="10215"/>
                  <a:pt x="61009" y="8507"/>
                  <a:pt x="58953" y="8350"/>
                </a:cubicBezTo>
                <a:cubicBezTo>
                  <a:pt x="58395" y="8350"/>
                  <a:pt x="57959" y="7880"/>
                  <a:pt x="56652" y="5927"/>
                </a:cubicBezTo>
                <a:cubicBezTo>
                  <a:pt x="55083" y="3574"/>
                  <a:pt x="52730" y="1"/>
                  <a:pt x="47901" y="1"/>
                </a:cubicBezTo>
                <a:cubicBezTo>
                  <a:pt x="43055" y="1"/>
                  <a:pt x="40702" y="3574"/>
                  <a:pt x="39133" y="5927"/>
                </a:cubicBezTo>
                <a:cubicBezTo>
                  <a:pt x="37843" y="7880"/>
                  <a:pt x="37390" y="8350"/>
                  <a:pt x="36850" y="8350"/>
                </a:cubicBezTo>
                <a:cubicBezTo>
                  <a:pt x="36292" y="8350"/>
                  <a:pt x="35839" y="7880"/>
                  <a:pt x="34549" y="5927"/>
                </a:cubicBezTo>
                <a:cubicBezTo>
                  <a:pt x="32980" y="3557"/>
                  <a:pt x="30627" y="1"/>
                  <a:pt x="25781" y="1"/>
                </a:cubicBezTo>
                <a:cubicBezTo>
                  <a:pt x="20953" y="1"/>
                  <a:pt x="18582" y="3574"/>
                  <a:pt x="17031" y="5927"/>
                </a:cubicBezTo>
                <a:cubicBezTo>
                  <a:pt x="15741" y="7880"/>
                  <a:pt x="15287" y="8350"/>
                  <a:pt x="14730" y="8350"/>
                </a:cubicBezTo>
                <a:cubicBezTo>
                  <a:pt x="14172" y="8350"/>
                  <a:pt x="13719" y="7880"/>
                  <a:pt x="12429" y="5927"/>
                </a:cubicBezTo>
                <a:cubicBezTo>
                  <a:pt x="10860" y="3557"/>
                  <a:pt x="8507" y="1"/>
                  <a:pt x="3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1"/>
          <p:cNvSpPr/>
          <p:nvPr/>
        </p:nvSpPr>
        <p:spPr>
          <a:xfrm>
            <a:off x="4685403" y="3867861"/>
            <a:ext cx="1215754" cy="314298"/>
          </a:xfrm>
          <a:custGeom>
            <a:avLst/>
            <a:gdLst/>
            <a:ahLst/>
            <a:cxnLst/>
            <a:rect l="l" t="t" r="r" b="b"/>
            <a:pathLst>
              <a:path w="62579" h="16178" extrusionOk="0">
                <a:moveTo>
                  <a:pt x="3661" y="1"/>
                </a:moveTo>
                <a:cubicBezTo>
                  <a:pt x="1604" y="140"/>
                  <a:pt x="1" y="1849"/>
                  <a:pt x="1" y="3906"/>
                </a:cubicBezTo>
                <a:cubicBezTo>
                  <a:pt x="1" y="5980"/>
                  <a:pt x="1604" y="7688"/>
                  <a:pt x="3661" y="7828"/>
                </a:cubicBezTo>
                <a:cubicBezTo>
                  <a:pt x="4202" y="7828"/>
                  <a:pt x="4655" y="8298"/>
                  <a:pt x="5945" y="10268"/>
                </a:cubicBezTo>
                <a:cubicBezTo>
                  <a:pt x="7514" y="12621"/>
                  <a:pt x="9884" y="16177"/>
                  <a:pt x="14713" y="16177"/>
                </a:cubicBezTo>
                <a:cubicBezTo>
                  <a:pt x="19541" y="16177"/>
                  <a:pt x="21912" y="12621"/>
                  <a:pt x="23463" y="10268"/>
                </a:cubicBezTo>
                <a:cubicBezTo>
                  <a:pt x="24770" y="8298"/>
                  <a:pt x="25206" y="7828"/>
                  <a:pt x="25764" y="7828"/>
                </a:cubicBezTo>
                <a:cubicBezTo>
                  <a:pt x="26322" y="7828"/>
                  <a:pt x="26758" y="8298"/>
                  <a:pt x="28065" y="10268"/>
                </a:cubicBezTo>
                <a:cubicBezTo>
                  <a:pt x="29634" y="12621"/>
                  <a:pt x="31987" y="16177"/>
                  <a:pt x="36833" y="16177"/>
                </a:cubicBezTo>
                <a:cubicBezTo>
                  <a:pt x="41661" y="16177"/>
                  <a:pt x="44032" y="12621"/>
                  <a:pt x="45583" y="10268"/>
                </a:cubicBezTo>
                <a:cubicBezTo>
                  <a:pt x="46873" y="8298"/>
                  <a:pt x="47326" y="7828"/>
                  <a:pt x="47884" y="7828"/>
                </a:cubicBezTo>
                <a:cubicBezTo>
                  <a:pt x="48442" y="7828"/>
                  <a:pt x="48878" y="8298"/>
                  <a:pt x="50185" y="10268"/>
                </a:cubicBezTo>
                <a:cubicBezTo>
                  <a:pt x="51754" y="12621"/>
                  <a:pt x="54090" y="16177"/>
                  <a:pt x="58936" y="16177"/>
                </a:cubicBezTo>
                <a:cubicBezTo>
                  <a:pt x="60992" y="16038"/>
                  <a:pt x="62579" y="14329"/>
                  <a:pt x="62579" y="12272"/>
                </a:cubicBezTo>
                <a:cubicBezTo>
                  <a:pt x="62579" y="10216"/>
                  <a:pt x="60992" y="8507"/>
                  <a:pt x="58936" y="8350"/>
                </a:cubicBezTo>
                <a:cubicBezTo>
                  <a:pt x="58378" y="8350"/>
                  <a:pt x="57942" y="7880"/>
                  <a:pt x="56635" y="5928"/>
                </a:cubicBezTo>
                <a:cubicBezTo>
                  <a:pt x="55066" y="3557"/>
                  <a:pt x="52713" y="1"/>
                  <a:pt x="47884" y="1"/>
                </a:cubicBezTo>
                <a:cubicBezTo>
                  <a:pt x="43038" y="1"/>
                  <a:pt x="40685" y="3557"/>
                  <a:pt x="39116" y="5928"/>
                </a:cubicBezTo>
                <a:cubicBezTo>
                  <a:pt x="37826" y="7880"/>
                  <a:pt x="37373" y="8350"/>
                  <a:pt x="36833" y="8350"/>
                </a:cubicBezTo>
                <a:cubicBezTo>
                  <a:pt x="36275" y="8350"/>
                  <a:pt x="35822" y="7880"/>
                  <a:pt x="34532" y="5928"/>
                </a:cubicBezTo>
                <a:cubicBezTo>
                  <a:pt x="32963" y="3557"/>
                  <a:pt x="30610" y="1"/>
                  <a:pt x="25764" y="1"/>
                </a:cubicBezTo>
                <a:cubicBezTo>
                  <a:pt x="20936" y="1"/>
                  <a:pt x="18565" y="3557"/>
                  <a:pt x="17014" y="5928"/>
                </a:cubicBezTo>
                <a:cubicBezTo>
                  <a:pt x="15724" y="7880"/>
                  <a:pt x="15270" y="8350"/>
                  <a:pt x="14713" y="8350"/>
                </a:cubicBezTo>
                <a:cubicBezTo>
                  <a:pt x="14155" y="8350"/>
                  <a:pt x="13702" y="7880"/>
                  <a:pt x="12412" y="5928"/>
                </a:cubicBezTo>
                <a:cubicBezTo>
                  <a:pt x="10843" y="3557"/>
                  <a:pt x="8490" y="1"/>
                  <a:pt x="36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1"/>
          <p:cNvSpPr/>
          <p:nvPr/>
        </p:nvSpPr>
        <p:spPr>
          <a:xfrm>
            <a:off x="4685403" y="4206495"/>
            <a:ext cx="1216103" cy="314279"/>
          </a:xfrm>
          <a:custGeom>
            <a:avLst/>
            <a:gdLst/>
            <a:ahLst/>
            <a:cxnLst/>
            <a:rect l="l" t="t" r="r" b="b"/>
            <a:pathLst>
              <a:path w="62597" h="16177" extrusionOk="0">
                <a:moveTo>
                  <a:pt x="3661" y="0"/>
                </a:moveTo>
                <a:cubicBezTo>
                  <a:pt x="1604" y="140"/>
                  <a:pt x="1" y="1848"/>
                  <a:pt x="1" y="3905"/>
                </a:cubicBezTo>
                <a:cubicBezTo>
                  <a:pt x="1" y="5962"/>
                  <a:pt x="1604" y="7670"/>
                  <a:pt x="3661" y="7827"/>
                </a:cubicBezTo>
                <a:cubicBezTo>
                  <a:pt x="4202" y="7827"/>
                  <a:pt x="4655" y="8297"/>
                  <a:pt x="5945" y="10267"/>
                </a:cubicBezTo>
                <a:cubicBezTo>
                  <a:pt x="7514" y="12620"/>
                  <a:pt x="9884" y="16176"/>
                  <a:pt x="14713" y="16176"/>
                </a:cubicBezTo>
                <a:cubicBezTo>
                  <a:pt x="19541" y="16176"/>
                  <a:pt x="21912" y="12620"/>
                  <a:pt x="23463" y="10267"/>
                </a:cubicBezTo>
                <a:cubicBezTo>
                  <a:pt x="24770" y="8297"/>
                  <a:pt x="25206" y="7827"/>
                  <a:pt x="25764" y="7827"/>
                </a:cubicBezTo>
                <a:cubicBezTo>
                  <a:pt x="26322" y="7827"/>
                  <a:pt x="26758" y="8297"/>
                  <a:pt x="28065" y="10267"/>
                </a:cubicBezTo>
                <a:cubicBezTo>
                  <a:pt x="29634" y="12620"/>
                  <a:pt x="31987" y="16176"/>
                  <a:pt x="36833" y="16176"/>
                </a:cubicBezTo>
                <a:cubicBezTo>
                  <a:pt x="41661" y="16176"/>
                  <a:pt x="44032" y="12620"/>
                  <a:pt x="45583" y="10267"/>
                </a:cubicBezTo>
                <a:cubicBezTo>
                  <a:pt x="46873" y="8297"/>
                  <a:pt x="47326" y="7827"/>
                  <a:pt x="47884" y="7827"/>
                </a:cubicBezTo>
                <a:cubicBezTo>
                  <a:pt x="48442" y="7827"/>
                  <a:pt x="48878" y="8297"/>
                  <a:pt x="50185" y="10267"/>
                </a:cubicBezTo>
                <a:cubicBezTo>
                  <a:pt x="51754" y="12620"/>
                  <a:pt x="54090" y="16176"/>
                  <a:pt x="58936" y="16176"/>
                </a:cubicBezTo>
                <a:cubicBezTo>
                  <a:pt x="60992" y="16037"/>
                  <a:pt x="62596" y="14329"/>
                  <a:pt x="62596" y="12272"/>
                </a:cubicBezTo>
                <a:cubicBezTo>
                  <a:pt x="62596" y="10197"/>
                  <a:pt x="60992" y="8489"/>
                  <a:pt x="58936" y="8350"/>
                </a:cubicBezTo>
                <a:cubicBezTo>
                  <a:pt x="58378" y="8350"/>
                  <a:pt x="57942" y="7879"/>
                  <a:pt x="56635" y="5909"/>
                </a:cubicBezTo>
                <a:cubicBezTo>
                  <a:pt x="55066" y="3556"/>
                  <a:pt x="52713" y="0"/>
                  <a:pt x="47884" y="0"/>
                </a:cubicBezTo>
                <a:cubicBezTo>
                  <a:pt x="43038" y="0"/>
                  <a:pt x="40685" y="3556"/>
                  <a:pt x="39116" y="5909"/>
                </a:cubicBezTo>
                <a:cubicBezTo>
                  <a:pt x="37826" y="7879"/>
                  <a:pt x="37373" y="8350"/>
                  <a:pt x="36833" y="8350"/>
                </a:cubicBezTo>
                <a:cubicBezTo>
                  <a:pt x="36275" y="8350"/>
                  <a:pt x="35822" y="7879"/>
                  <a:pt x="34532" y="5909"/>
                </a:cubicBezTo>
                <a:cubicBezTo>
                  <a:pt x="32963" y="3556"/>
                  <a:pt x="30610" y="0"/>
                  <a:pt x="25764" y="0"/>
                </a:cubicBezTo>
                <a:cubicBezTo>
                  <a:pt x="20936" y="0"/>
                  <a:pt x="18565" y="3556"/>
                  <a:pt x="17014" y="5909"/>
                </a:cubicBezTo>
                <a:cubicBezTo>
                  <a:pt x="15724" y="7879"/>
                  <a:pt x="15270" y="8350"/>
                  <a:pt x="14713" y="8350"/>
                </a:cubicBezTo>
                <a:cubicBezTo>
                  <a:pt x="14155" y="8350"/>
                  <a:pt x="13702" y="7879"/>
                  <a:pt x="12412" y="5909"/>
                </a:cubicBezTo>
                <a:cubicBezTo>
                  <a:pt x="10843" y="3556"/>
                  <a:pt x="8490" y="0"/>
                  <a:pt x="3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1"/>
          <p:cNvSpPr/>
          <p:nvPr/>
        </p:nvSpPr>
        <p:spPr>
          <a:xfrm>
            <a:off x="4909363" y="2448213"/>
            <a:ext cx="592986" cy="873363"/>
          </a:xfrm>
          <a:custGeom>
            <a:avLst/>
            <a:gdLst/>
            <a:ahLst/>
            <a:cxnLst/>
            <a:rect l="l" t="t" r="r" b="b"/>
            <a:pathLst>
              <a:path w="30523" h="44955" extrusionOk="0">
                <a:moveTo>
                  <a:pt x="7687" y="0"/>
                </a:moveTo>
                <a:lnTo>
                  <a:pt x="0" y="7687"/>
                </a:lnTo>
                <a:lnTo>
                  <a:pt x="15165" y="22852"/>
                </a:lnTo>
                <a:lnTo>
                  <a:pt x="732" y="37285"/>
                </a:lnTo>
                <a:lnTo>
                  <a:pt x="8402" y="44955"/>
                </a:lnTo>
                <a:lnTo>
                  <a:pt x="30522"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1"/>
          <p:cNvSpPr/>
          <p:nvPr/>
        </p:nvSpPr>
        <p:spPr>
          <a:xfrm>
            <a:off x="5543933" y="2448213"/>
            <a:ext cx="593316" cy="873363"/>
          </a:xfrm>
          <a:custGeom>
            <a:avLst/>
            <a:gdLst/>
            <a:ahLst/>
            <a:cxnLst/>
            <a:rect l="l" t="t" r="r" b="b"/>
            <a:pathLst>
              <a:path w="30540" h="44955" extrusionOk="0">
                <a:moveTo>
                  <a:pt x="7687" y="0"/>
                </a:moveTo>
                <a:lnTo>
                  <a:pt x="0" y="7687"/>
                </a:lnTo>
                <a:lnTo>
                  <a:pt x="15165" y="22852"/>
                </a:lnTo>
                <a:lnTo>
                  <a:pt x="732" y="37285"/>
                </a:lnTo>
                <a:lnTo>
                  <a:pt x="8420" y="44955"/>
                </a:lnTo>
                <a:lnTo>
                  <a:pt x="30540"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1"/>
          <p:cNvSpPr/>
          <p:nvPr/>
        </p:nvSpPr>
        <p:spPr>
          <a:xfrm>
            <a:off x="6315515" y="3640482"/>
            <a:ext cx="807349" cy="807018"/>
          </a:xfrm>
          <a:custGeom>
            <a:avLst/>
            <a:gdLst/>
            <a:ahLst/>
            <a:cxnLst/>
            <a:rect l="l" t="t" r="r" b="b"/>
            <a:pathLst>
              <a:path w="41557" h="41540" extrusionOk="0">
                <a:moveTo>
                  <a:pt x="1" y="1"/>
                </a:moveTo>
                <a:lnTo>
                  <a:pt x="1" y="41539"/>
                </a:lnTo>
                <a:lnTo>
                  <a:pt x="415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1"/>
          <p:cNvSpPr/>
          <p:nvPr/>
        </p:nvSpPr>
        <p:spPr>
          <a:xfrm>
            <a:off x="7122880" y="3165616"/>
            <a:ext cx="807349" cy="806999"/>
          </a:xfrm>
          <a:custGeom>
            <a:avLst/>
            <a:gdLst/>
            <a:ahLst/>
            <a:cxnLst/>
            <a:rect l="l" t="t" r="r" b="b"/>
            <a:pathLst>
              <a:path w="41557" h="41539" extrusionOk="0">
                <a:moveTo>
                  <a:pt x="41557" y="0"/>
                </a:moveTo>
                <a:lnTo>
                  <a:pt x="1" y="41539"/>
                </a:lnTo>
                <a:lnTo>
                  <a:pt x="41557" y="41539"/>
                </a:lnTo>
                <a:lnTo>
                  <a:pt x="415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1"/>
          <p:cNvSpPr/>
          <p:nvPr/>
        </p:nvSpPr>
        <p:spPr>
          <a:xfrm>
            <a:off x="6832500" y="2555984"/>
            <a:ext cx="768746" cy="769076"/>
          </a:xfrm>
          <a:custGeom>
            <a:avLst/>
            <a:gdLst/>
            <a:ahLst/>
            <a:cxnLst/>
            <a:rect l="l" t="t" r="r" b="b"/>
            <a:pathLst>
              <a:path w="39570" h="39587" extrusionOk="0">
                <a:moveTo>
                  <a:pt x="19785" y="1"/>
                </a:moveTo>
                <a:lnTo>
                  <a:pt x="12778" y="12795"/>
                </a:lnTo>
                <a:lnTo>
                  <a:pt x="1" y="19803"/>
                </a:lnTo>
                <a:lnTo>
                  <a:pt x="12778" y="26792"/>
                </a:lnTo>
                <a:lnTo>
                  <a:pt x="19785" y="39587"/>
                </a:lnTo>
                <a:lnTo>
                  <a:pt x="26775" y="26792"/>
                </a:lnTo>
                <a:lnTo>
                  <a:pt x="39569" y="19803"/>
                </a:lnTo>
                <a:lnTo>
                  <a:pt x="26775" y="12795"/>
                </a:lnTo>
                <a:lnTo>
                  <a:pt x="197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4" name="Google Shape;754;p52"/>
          <p:cNvSpPr txBox="1">
            <a:spLocks noGrp="1"/>
          </p:cNvSpPr>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p>
          <a:p>
            <a:pPr marL="0" lvl="0" indent="0" algn="l" rtl="0">
              <a:spcBef>
                <a:spcPts val="0"/>
              </a:spcBef>
              <a:spcAft>
                <a:spcPts val="0"/>
              </a:spcAft>
              <a:buClr>
                <a:schemeClr val="dk1"/>
              </a:buClr>
              <a:buSzPts val="1100"/>
              <a:buFont typeface="Arial" panose="020B0604020202020204"/>
              <a:buNone/>
            </a:pPr>
            <a:endParaRPr lang="en-GB"/>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Photos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3"/>
              </a:rPr>
              <a:t>People business meeting high angle</a:t>
            </a:r>
            <a:r>
              <a:rPr lang="en-GB"/>
              <a:t> </a:t>
            </a:r>
          </a:p>
          <a:p>
            <a:pPr marL="457200" lvl="0" indent="-304800" algn="l" rtl="0">
              <a:spcBef>
                <a:spcPts val="0"/>
              </a:spcBef>
              <a:spcAft>
                <a:spcPts val="0"/>
              </a:spcAft>
              <a:buSzPts val="1200"/>
              <a:buChar char="●"/>
            </a:pPr>
            <a:r>
              <a:rPr lang="en-GB">
                <a:uFill>
                  <a:noFill/>
                </a:uFill>
                <a:hlinkClick r:id="rId4"/>
              </a:rPr>
              <a:t>Female web designer taking notes office</a:t>
            </a:r>
            <a:r>
              <a:rPr lang="en-GB"/>
              <a:t> </a:t>
            </a:r>
          </a:p>
          <a:p>
            <a:pPr marL="457200" lvl="0" indent="-304800" algn="l" rtl="0">
              <a:spcBef>
                <a:spcPts val="0"/>
              </a:spcBef>
              <a:spcAft>
                <a:spcPts val="0"/>
              </a:spcAft>
              <a:buSzPts val="1200"/>
              <a:buChar char="●"/>
            </a:pPr>
            <a:r>
              <a:rPr lang="en-GB">
                <a:uFill>
                  <a:noFill/>
                </a:uFill>
                <a:hlinkClick r:id="rId5"/>
              </a:rPr>
              <a:t>Young business woman work office</a:t>
            </a:r>
            <a:r>
              <a:rPr lang="en-GB"/>
              <a:t> </a:t>
            </a:r>
          </a:p>
        </p:txBody>
      </p:sp>
      <p:sp>
        <p:nvSpPr>
          <p:cNvPr id="755" name="Google Shape;75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Resources</a:t>
            </a:r>
          </a:p>
        </p:txBody>
      </p:sp>
      <p:sp>
        <p:nvSpPr>
          <p:cNvPr id="756" name="Google Shape;756;p52"/>
          <p:cNvSpPr/>
          <p:nvPr/>
        </p:nvSpPr>
        <p:spPr>
          <a:xfrm rot="-701621">
            <a:off x="3839100" y="225321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2"/>
          <p:cNvSpPr/>
          <p:nvPr/>
        </p:nvSpPr>
        <p:spPr>
          <a:xfrm rot="1422364" flipH="1">
            <a:off x="3680137" y="3152227"/>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2"/>
          <p:cNvSpPr/>
          <p:nvPr/>
        </p:nvSpPr>
        <p:spPr>
          <a:xfrm flipH="1">
            <a:off x="5696395" y="33843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2"/>
          <p:cNvSpPr/>
          <p:nvPr/>
        </p:nvSpPr>
        <p:spPr>
          <a:xfrm rot="-3977636" flipH="1">
            <a:off x="5140350" y="2878973"/>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3"/>
        <p:cNvGrpSpPr/>
        <p:nvPr/>
      </p:nvGrpSpPr>
      <p:grpSpPr>
        <a:xfrm>
          <a:off x="0" y="0"/>
          <a:ext cx="0" cy="0"/>
          <a:chOff x="0" y="0"/>
          <a:chExt cx="0" cy="0"/>
        </a:xfrm>
      </p:grpSpPr>
      <p:sp>
        <p:nvSpPr>
          <p:cNvPr id="764" name="Google Shape;764;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a:t>
            </a:r>
          </a:p>
        </p:txBody>
      </p:sp>
      <p:sp>
        <p:nvSpPr>
          <p:cNvPr id="765" name="Google Shape;765;p53"/>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panose="020B0604020202020204"/>
              <a:buNone/>
            </a:pPr>
            <a:r>
              <a:rPr lang="en-GB" sz="1100">
                <a:solidFill>
                  <a:schemeClr val="lt1"/>
                </a:solidFill>
              </a:rPr>
              <a:t>If you have a free account, in order to use this template, you must credit </a:t>
            </a:r>
            <a:r>
              <a:rPr lang="en-GB" sz="1100" b="1" u="sng">
                <a:solidFill>
                  <a:schemeClr val="dk2"/>
                </a:solidFill>
                <a:hlinkClick r:id="rId3"/>
              </a:rPr>
              <a:t>Slidesgo</a:t>
            </a:r>
            <a:r>
              <a:rPr lang="en-GB" sz="1100" b="1">
                <a:solidFill>
                  <a:schemeClr val="dk2"/>
                </a:solidFill>
              </a:rPr>
              <a:t> </a:t>
            </a:r>
            <a:r>
              <a:rPr lang="en-GB" sz="1100">
                <a:solidFill>
                  <a:schemeClr val="lt1"/>
                </a:solidFill>
              </a:rPr>
              <a:t>by keeping the </a:t>
            </a:r>
            <a:r>
              <a:rPr lang="en-GB" sz="1100" b="1" u="sng">
                <a:solidFill>
                  <a:schemeClr val="hlink"/>
                </a:solidFill>
                <a:hlinkClick r:id="rId4" action="ppaction://hlinksldjump"/>
              </a:rPr>
              <a:t>Thanks</a:t>
            </a:r>
            <a:r>
              <a:rPr lang="en-GB" sz="1100" b="1">
                <a:solidFill>
                  <a:schemeClr val="dk2"/>
                </a:solidFill>
              </a:rPr>
              <a:t> </a:t>
            </a:r>
            <a:r>
              <a:rPr lang="en-GB"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panose="020B0604020202020204"/>
              <a:buNone/>
            </a:pPr>
            <a:r>
              <a:rPr lang="en-GB"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GB"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panose="020B0604020202020204"/>
              <a:buNone/>
            </a:pPr>
            <a:r>
              <a:rPr lang="en-GB"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b="1" u="sng">
                <a:solidFill>
                  <a:schemeClr val="dk2"/>
                </a:solidFill>
                <a:hlinkClick r:id="rId5"/>
              </a:rPr>
              <a:t>https://slidesgo.com/faqs</a:t>
            </a:r>
            <a:r>
              <a:rPr lang="en-GB" sz="1100">
                <a:solidFill>
                  <a:schemeClr val="lt1"/>
                </a:solidFill>
              </a:rPr>
              <a:t> and </a:t>
            </a:r>
            <a:r>
              <a:rPr lang="en-GB" sz="1100" b="1" u="sng">
                <a:solidFill>
                  <a:schemeClr val="dk2"/>
                </a:solidFill>
                <a:hlinkClick r:id="rId6"/>
              </a:rPr>
              <a:t>https://slidesgo.com/slidesgo-school</a:t>
            </a:r>
            <a:endParaRPr sz="1100" b="1">
              <a:solidFill>
                <a:schemeClr val="dk2"/>
              </a:solidFill>
            </a:endParaRP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9"/>
        <p:cNvGrpSpPr/>
        <p:nvPr/>
      </p:nvGrpSpPr>
      <p:grpSpPr>
        <a:xfrm>
          <a:off x="0" y="0"/>
          <a:ext cx="0" cy="0"/>
          <a:chOff x="0" y="0"/>
          <a:chExt cx="0" cy="0"/>
        </a:xfrm>
      </p:grpSpPr>
      <p:sp>
        <p:nvSpPr>
          <p:cNvPr id="770" name="Google Shape;770;p54"/>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panose="020B0604020202020204"/>
              <a:buNone/>
            </a:pPr>
            <a:r>
              <a:rPr lang="en-GB" sz="1100">
                <a:solidFill>
                  <a:schemeClr val="lt1"/>
                </a:solidFill>
              </a:rPr>
              <a:t>As a Premium user, you can use this template without attributing </a:t>
            </a:r>
            <a:r>
              <a:rPr lang="en-GB" sz="1100" b="1" u="sng">
                <a:solidFill>
                  <a:schemeClr val="dk2"/>
                </a:solidFill>
                <a:hlinkClick r:id="rId3"/>
              </a:rPr>
              <a:t>Slidesgo</a:t>
            </a:r>
            <a:r>
              <a:rPr lang="en-GB" sz="1100" b="1">
                <a:solidFill>
                  <a:schemeClr val="dk2"/>
                </a:solidFill>
              </a:rPr>
              <a:t> </a:t>
            </a:r>
            <a:r>
              <a:rPr lang="en-GB" sz="1100">
                <a:solidFill>
                  <a:schemeClr val="lt1"/>
                </a:solidFill>
              </a:rPr>
              <a:t>or keeping the "</a:t>
            </a:r>
            <a:r>
              <a:rPr lang="en-GB" sz="1100" b="1" u="sng">
                <a:solidFill>
                  <a:schemeClr val="hlink"/>
                </a:solidFill>
                <a:hlinkClick r:id="rId4" action="ppaction://hlinksldjump"/>
              </a:rPr>
              <a:t>Thanks</a:t>
            </a:r>
            <a:r>
              <a:rPr lang="en-GB"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GB"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GB"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GB" sz="1100" b="1" u="sng">
                <a:solidFill>
                  <a:schemeClr val="dk2"/>
                </a:solidFill>
                <a:hlinkClick r:id="rId5"/>
              </a:rPr>
              <a:t>https://slidesgo.com/faqs</a:t>
            </a:r>
            <a:r>
              <a:rPr lang="en-GB" sz="1100">
                <a:solidFill>
                  <a:schemeClr val="lt1"/>
                </a:solidFill>
              </a:rPr>
              <a:t> and </a:t>
            </a:r>
            <a:r>
              <a:rPr lang="en-GB" sz="1100" b="1" u="sng">
                <a:solidFill>
                  <a:schemeClr val="dk2"/>
                </a:solidFill>
                <a:hlinkClick r:id="rId6"/>
              </a:rPr>
              <a:t>https://slidesgo.com/slidesgo-school</a:t>
            </a:r>
            <a:endParaRPr sz="1100" b="1">
              <a:solidFill>
                <a:schemeClr val="dk2"/>
              </a:solidFill>
            </a:endParaRPr>
          </a:p>
        </p:txBody>
      </p:sp>
      <p:sp>
        <p:nvSpPr>
          <p:cNvPr id="771" name="Google Shape;771;p5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 (premium users)</a:t>
            </a: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5"/>
        <p:cNvGrpSpPr/>
        <p:nvPr/>
      </p:nvGrpSpPr>
      <p:grpSpPr>
        <a:xfrm>
          <a:off x="0" y="0"/>
          <a:ext cx="0" cy="0"/>
          <a:chOff x="0" y="0"/>
          <a:chExt cx="0" cy="0"/>
        </a:xfrm>
      </p:grpSpPr>
      <p:sp>
        <p:nvSpPr>
          <p:cNvPr id="776" name="Google Shape;776;p55"/>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GB" sz="1100" b="1">
                <a:solidFill>
                  <a:schemeClr val="lt1"/>
                </a:solidFill>
              </a:rPr>
              <a:t>Lexend Deca</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3"/>
              </a:rPr>
              <a:t>https://fonts.google.com/specimen/Lexend+Deca</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b="1">
                <a:solidFill>
                  <a:schemeClr val="lt1"/>
                </a:solidFill>
              </a:rPr>
              <a:t>Sarabun</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4"/>
              </a:rPr>
              <a:t>https://fonts.google.com/specimen/Sarabun</a:t>
            </a:r>
            <a:r>
              <a:rPr lang="en-GB"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777" name="Google Shape;777;p5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Fonts &amp; colors used</a:t>
            </a:r>
          </a:p>
        </p:txBody>
      </p:sp>
      <p:sp>
        <p:nvSpPr>
          <p:cNvPr id="778" name="Google Shape;778;p55"/>
          <p:cNvSpPr/>
          <p:nvPr/>
        </p:nvSpPr>
        <p:spPr>
          <a:xfrm>
            <a:off x="3114475" y="294717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5"/>
          <p:cNvSpPr/>
          <p:nvPr/>
        </p:nvSpPr>
        <p:spPr>
          <a:xfrm>
            <a:off x="4176295" y="2947175"/>
            <a:ext cx="791400" cy="754200"/>
          </a:xfrm>
          <a:prstGeom prst="roundRect">
            <a:avLst>
              <a:gd name="adj" fmla="val 16667"/>
            </a:avLst>
          </a:prstGeom>
          <a:solidFill>
            <a:srgbClr val="F8F8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5"/>
          <p:cNvSpPr/>
          <p:nvPr/>
        </p:nvSpPr>
        <p:spPr>
          <a:xfrm>
            <a:off x="5238114" y="2947175"/>
            <a:ext cx="791400" cy="754200"/>
          </a:xfrm>
          <a:prstGeom prst="roundRect">
            <a:avLst>
              <a:gd name="adj" fmla="val 16667"/>
            </a:avLst>
          </a:prstGeom>
          <a:solidFill>
            <a:srgbClr val="6FA8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5"/>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#000000</a:t>
            </a:r>
            <a:endParaRPr sz="1000">
              <a:solidFill>
                <a:srgbClr val="FFFFFF"/>
              </a:solidFill>
            </a:endParaRPr>
          </a:p>
        </p:txBody>
      </p:sp>
      <p:sp>
        <p:nvSpPr>
          <p:cNvPr id="782" name="Google Shape;782;p55"/>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212121"/>
                </a:solidFill>
              </a:rPr>
              <a:t>#f8f8f8</a:t>
            </a:r>
            <a:endParaRPr sz="1000">
              <a:solidFill>
                <a:srgbClr val="212121"/>
              </a:solidFill>
            </a:endParaRPr>
          </a:p>
        </p:txBody>
      </p:sp>
      <p:sp>
        <p:nvSpPr>
          <p:cNvPr id="783" name="Google Shape;783;p55"/>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#6fa8dc</a:t>
            </a:r>
            <a:endParaRPr sz="1000">
              <a:solidFill>
                <a:srgbClr val="FFFFFF"/>
              </a:solidFill>
            </a:endParaRPr>
          </a:p>
        </p:txBody>
      </p:sp>
      <p:sp>
        <p:nvSpPr>
          <p:cNvPr id="784" name="Google Shape;784;p55"/>
          <p:cNvSpPr/>
          <p:nvPr/>
        </p:nvSpPr>
        <p:spPr>
          <a:xfrm>
            <a:off x="3114475" y="3878275"/>
            <a:ext cx="791400" cy="754200"/>
          </a:xfrm>
          <a:prstGeom prst="roundRect">
            <a:avLst>
              <a:gd name="adj" fmla="val 16667"/>
            </a:avLst>
          </a:prstGeom>
          <a:solidFill>
            <a:srgbClr val="FF92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4176295" y="3878275"/>
            <a:ext cx="791400" cy="754200"/>
          </a:xfrm>
          <a:prstGeom prst="roundRect">
            <a:avLst>
              <a:gd name="adj" fmla="val 16667"/>
            </a:avLst>
          </a:prstGeom>
          <a:solidFill>
            <a:srgbClr val="FF59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5"/>
          <p:cNvSpPr/>
          <p:nvPr/>
        </p:nvSpPr>
        <p:spPr>
          <a:xfrm>
            <a:off x="5238114" y="3878275"/>
            <a:ext cx="791400" cy="754200"/>
          </a:xfrm>
          <a:prstGeom prst="roundRect">
            <a:avLst>
              <a:gd name="adj" fmla="val 16667"/>
            </a:avLst>
          </a:prstGeom>
          <a:solidFill>
            <a:srgbClr val="A3E95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5"/>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#ff9259</a:t>
            </a:r>
            <a:endParaRPr sz="1000">
              <a:solidFill>
                <a:srgbClr val="FFFFFF"/>
              </a:solidFill>
            </a:endParaRPr>
          </a:p>
        </p:txBody>
      </p:sp>
      <p:sp>
        <p:nvSpPr>
          <p:cNvPr id="788" name="Google Shape;788;p55"/>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#ff5990</a:t>
            </a:r>
            <a:endParaRPr sz="1000">
              <a:solidFill>
                <a:srgbClr val="FFFFFF"/>
              </a:solidFill>
            </a:endParaRPr>
          </a:p>
        </p:txBody>
      </p:sp>
      <p:sp>
        <p:nvSpPr>
          <p:cNvPr id="789" name="Google Shape;789;p55"/>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#a3e955</a:t>
            </a:r>
            <a:endParaRPr sz="1000">
              <a:solidFill>
                <a:srgbClr val="FFFFFF"/>
              </a:solidFill>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7" y="2298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p:nvGrpSpPr>
          <p:cNvPr id="36" name="Group 35"/>
          <p:cNvGrpSpPr/>
          <p:nvPr/>
        </p:nvGrpSpPr>
        <p:grpSpPr>
          <a:xfrm>
            <a:off x="3769360" y="2333625"/>
            <a:ext cx="1605915" cy="1628140"/>
            <a:chOff x="5936" y="3068"/>
            <a:chExt cx="2529" cy="2564"/>
          </a:xfrm>
        </p:grpSpPr>
        <p:grpSp>
          <p:nvGrpSpPr>
            <p:cNvPr id="33" name="Group 32"/>
            <p:cNvGrpSpPr/>
            <p:nvPr/>
          </p:nvGrpSpPr>
          <p:grpSpPr>
            <a:xfrm>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solidFill>
                      <a:schemeClr val="tx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solidFill>
                      <a:schemeClr val="tx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p:sp>
          <p:nvSpPr>
            <p:cNvPr id="22" name="Text Box 21"/>
            <p:cNvSpPr txBox="1"/>
            <p:nvPr/>
          </p:nvSpPr>
          <p:spPr>
            <a:xfrm>
              <a:off x="5936" y="3068"/>
              <a:ext cx="2529" cy="1113"/>
            </a:xfrm>
            <a:prstGeom prst="rect">
              <a:avLst/>
            </a:prstGeom>
            <a:noFill/>
          </p:spPr>
          <p:txBody>
            <a:bodyPr wrap="square" rtlCol="0" anchor="ctr" anchorCtr="0">
              <a:spAutoFit/>
            </a:bodyPr>
            <a:lstStyle/>
            <a:p>
              <a:pPr algn="ctr" rtl="1" fontAlgn="ctr"/>
              <a:r>
                <a:rPr lang="ar-SA" sz="4000">
                  <a:solidFill>
                    <a:schemeClr val="tx1"/>
                  </a:solidFill>
                  <a:latin typeface="Segoe UI Semibold" panose="020B0702040204020203" charset="0"/>
                  <a:cs typeface="Segoe UI Semibold" panose="020B0702040204020203" charset="0"/>
                </a:rPr>
                <a:t>المادية</a:t>
              </a:r>
            </a:p>
          </p:txBody>
        </p:sp>
      </p:grpSp>
      <p:sp>
        <p:nvSpPr>
          <p:cNvPr id="26" name="Google Shape;318;p33" descr="no1" title="no1"/>
          <p:cNvSpPr txBox="1"/>
          <p:nvPr/>
        </p:nvSpPr>
        <p:spPr>
          <a:xfrm>
            <a:off x="18796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solidFill>
                  <a:schemeClr val="tx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solidFill>
                  <a:schemeClr val="tx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48945" y="3204210"/>
            <a:ext cx="525780" cy="1962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28" name="Text Box 27" descr="gh" title="ghoziyah"/>
          <p:cNvSpPr txBox="1"/>
          <p:nvPr/>
        </p:nvSpPr>
        <p:spPr>
          <a:xfrm>
            <a:off x="1203325" y="2618105"/>
            <a:ext cx="1605915" cy="706755"/>
          </a:xfrm>
          <a:prstGeom prst="rect">
            <a:avLst/>
          </a:prstGeom>
          <a:noFill/>
        </p:spPr>
        <p:txBody>
          <a:bodyPr wrap="square" rtlCol="0" anchor="ctr" anchorCtr="0">
            <a:spAutoFit/>
          </a:bodyPr>
          <a:lstStyle/>
          <a:p>
            <a:pPr algn="ctr" rtl="1" fontAlgn="ctr"/>
            <a:r>
              <a:rPr lang="ar-SA" sz="4000">
                <a:solidFill>
                  <a:schemeClr val="tx1"/>
                </a:solidFill>
                <a:latin typeface="Segoe UI Semibold" panose="020B0702040204020203" charset="0"/>
                <a:cs typeface="Segoe UI Semibold" panose="020B0702040204020203" charset="0"/>
              </a:rPr>
              <a:t>الغازية</a:t>
            </a: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solidFill>
                    <a:schemeClr val="tx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solidFill>
                    <a:schemeClr val="tx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32" name="Text Box 31"/>
            <p:cNvSpPr txBox="1"/>
            <p:nvPr/>
          </p:nvSpPr>
          <p:spPr>
            <a:xfrm>
              <a:off x="7336" y="3554"/>
              <a:ext cx="2529" cy="1113"/>
            </a:xfrm>
            <a:prstGeom prst="rect">
              <a:avLst/>
            </a:prstGeom>
            <a:noFill/>
          </p:spPr>
          <p:txBody>
            <a:bodyPr wrap="square" rtlCol="0" anchor="ctr" anchorCtr="0">
              <a:spAutoFit/>
            </a:bodyPr>
            <a:lstStyle/>
            <a:p>
              <a:pPr algn="ctr" rtl="1" fontAlgn="ctr"/>
              <a:r>
                <a:rPr lang="ar-SA" sz="4000">
                  <a:solidFill>
                    <a:schemeClr val="tx1"/>
                  </a:solidFill>
                  <a:latin typeface="Segoe UI Semibold" panose="020B0702040204020203" charset="0"/>
                  <a:cs typeface="Segoe UI Semibold" panose="020B0702040204020203" charset="0"/>
                </a:rPr>
                <a:t>الأثرية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algn="r" rtl="1" fontAlgn="ctr"/>
            <a:r>
              <a:rPr lang="ar-SA" altLang="en-GB" sz="5300">
                <a:solidFill>
                  <a:schemeClr val="tx1"/>
                </a:solidFill>
                <a:latin typeface="Segoe UI Semibold" panose="020B0702040204020203" charset="0"/>
                <a:cs typeface="Segoe UI Semibold" panose="020B0702040204020203" charset="0"/>
                <a:sym typeface="+mn-ea"/>
              </a:rPr>
              <a:t>السماوات</a:t>
            </a: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solidFill>
                  <a:schemeClr val="tx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solidFill>
                  <a:schemeClr val="tx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algn="l" rtl="0" fontAlgn="ctr"/>
            <a:r>
              <a:rPr lang="id-ID" altLang="ar-SA" sz="1000">
                <a:solidFill>
                  <a:schemeClr val="tx1"/>
                </a:solidFill>
                <a:latin typeface="Google Sans Medium" panose="020B0603030502040203" charset="0"/>
                <a:cs typeface="Google Sans Medium" panose="020B0603030502040203" charset="0"/>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3" name="Google Shape;283;p31"/>
          <p:cNvSpPr txBox="1"/>
          <p:nvPr/>
        </p:nvSpPr>
        <p:spPr>
          <a:xfrm>
            <a:off x="1578293" y="234315"/>
            <a:ext cx="5986145" cy="23145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lnSpc>
                <a:spcPct val="90000"/>
              </a:lnSpc>
              <a:buNone/>
            </a:pPr>
            <a:r>
              <a:rPr lang="en-US" altLang="en-GB" sz="4600">
                <a:solidFill>
                  <a:schemeClr val="tx1"/>
                </a:solidFill>
              </a:rPr>
              <a:t>Jenis Kata</a:t>
            </a:r>
            <a:r>
              <a:rPr lang="en-US" altLang="en-GB" sz="4600">
                <a:solidFill>
                  <a:schemeClr val="tx1"/>
                </a:solidFill>
                <a:latin typeface="Segoe UI Semibold" panose="020B0702040204020203" charset="0"/>
                <a:cs typeface="Segoe UI Semibold" panose="020B0702040204020203" charset="0"/>
              </a:rPr>
              <a:t> </a:t>
            </a:r>
            <a:r>
              <a:rPr lang="ar-SA" altLang="en-GB" sz="4600" b="1">
                <a:solidFill>
                  <a:schemeClr val="tx1"/>
                </a:solidFill>
                <a:latin typeface="Segoe UI Semibold" panose="020B0702040204020203" charset="0"/>
                <a:cs typeface="Segoe UI Semibold" panose="020B0702040204020203" charset="0"/>
              </a:rPr>
              <a:t>السماوات</a:t>
            </a:r>
            <a:r>
              <a:rPr lang="en-US" altLang="ar-SA" sz="4600" b="1">
                <a:solidFill>
                  <a:schemeClr val="tx1"/>
                </a:solidFill>
                <a:latin typeface="Segoe UI Semibold" panose="020B0702040204020203" charset="0"/>
                <a:cs typeface="Segoe UI Semibold" panose="020B0702040204020203" charset="0"/>
              </a:rPr>
              <a:t>  </a:t>
            </a:r>
            <a:r>
              <a:rPr lang="en-US" altLang="ar-SA" sz="4600" b="1">
                <a:solidFill>
                  <a:srgbClr val="000000">
                    <a:alpha val="0"/>
                  </a:srgbClr>
                </a:solidFill>
              </a:rPr>
              <a:t>-</a:t>
            </a:r>
            <a:r>
              <a:rPr lang="en-US" altLang="en-GB" sz="4600">
                <a:solidFill>
                  <a:schemeClr val="tx1"/>
                </a:solidFill>
              </a:rPr>
              <a:t>Dalam Al-Quran</a:t>
            </a:r>
            <a:r>
              <a:rPr lang="en-US" altLang="en-GB" sz="4600">
                <a:noFill/>
              </a:rPr>
              <a: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93"/>
        <p:cNvGrpSpPr/>
        <p:nvPr/>
      </p:nvGrpSpPr>
      <p:grpSpPr>
        <a:xfrm>
          <a:off x="0" y="0"/>
          <a:ext cx="0" cy="0"/>
          <a:chOff x="0" y="0"/>
          <a:chExt cx="0" cy="0"/>
        </a:xfrm>
      </p:grpSpPr>
      <p:sp>
        <p:nvSpPr>
          <p:cNvPr id="794" name="Google Shape;794;p5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GB" sz="1100" b="1">
                <a:solidFill>
                  <a:schemeClr val="dk2"/>
                </a:solidFill>
              </a:rPr>
              <a:t>h</a:t>
            </a:r>
            <a:r>
              <a:rPr lang="en-GB" sz="1100" b="1">
                <a:solidFill>
                  <a:schemeClr val="dk2"/>
                </a:solidFill>
                <a:uFill>
                  <a:noFill/>
                </a:uFill>
                <a:hlinkClick r:id="rId3"/>
              </a:rPr>
              <a:t>ow it works</a:t>
            </a:r>
            <a:r>
              <a:rPr lang="en-GB" sz="1100">
                <a:solidFill>
                  <a:schemeClr val="lt1"/>
                </a:solidFill>
                <a:uFill>
                  <a:noFill/>
                </a:uFill>
                <a:hlinkClick r:id="rId3"/>
              </a:rPr>
              <a:t>.</a:t>
            </a:r>
            <a:endParaRPr sz="1100">
              <a:solidFill>
                <a:schemeClr val="lt1"/>
              </a:solidFill>
            </a:endParaRPr>
          </a:p>
        </p:txBody>
      </p:sp>
      <p:sp>
        <p:nvSpPr>
          <p:cNvPr id="795" name="Google Shape;795;p5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Storyset</a:t>
            </a:r>
          </a:p>
        </p:txBody>
      </p:sp>
      <p:pic>
        <p:nvPicPr>
          <p:cNvPr id="796" name="Google Shape;796;p56"/>
          <p:cNvPicPr preferRelativeResize="0"/>
          <p:nvPr/>
        </p:nvPicPr>
        <p:blipFill rotWithShape="1">
          <a:blip r:embed="rId4"/>
          <a:srcRect t="16547" b="16540"/>
          <a:stretch>
            <a:fillRect/>
          </a:stretch>
        </p:blipFill>
        <p:spPr>
          <a:xfrm>
            <a:off x="723400" y="2607125"/>
            <a:ext cx="1522615" cy="1018800"/>
          </a:xfrm>
          <a:prstGeom prst="rect">
            <a:avLst/>
          </a:prstGeom>
          <a:noFill/>
          <a:ln>
            <a:noFill/>
          </a:ln>
        </p:spPr>
      </p:pic>
      <p:sp>
        <p:nvSpPr>
          <p:cNvPr id="797" name="Google Shape;797;p5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5"/>
              </a:rPr>
              <a:t>Pana</a:t>
            </a:r>
            <a:endParaRPr b="1">
              <a:solidFill>
                <a:schemeClr val="dk2"/>
              </a:solidFill>
            </a:endParaRPr>
          </a:p>
        </p:txBody>
      </p:sp>
      <p:sp>
        <p:nvSpPr>
          <p:cNvPr id="798" name="Google Shape;798;p5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6"/>
              </a:rPr>
              <a:t>Amico</a:t>
            </a:r>
            <a:endParaRPr b="1">
              <a:solidFill>
                <a:schemeClr val="dk2"/>
              </a:solidFill>
            </a:endParaRPr>
          </a:p>
        </p:txBody>
      </p:sp>
      <p:sp>
        <p:nvSpPr>
          <p:cNvPr id="799" name="Google Shape;799;p5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7"/>
              </a:rPr>
              <a:t>Bro</a:t>
            </a:r>
            <a:endParaRPr b="1">
              <a:solidFill>
                <a:schemeClr val="dk2"/>
              </a:solidFill>
            </a:endParaRPr>
          </a:p>
        </p:txBody>
      </p:sp>
      <p:sp>
        <p:nvSpPr>
          <p:cNvPr id="800" name="Google Shape;800;p5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8"/>
              </a:rPr>
              <a:t>Rafiki</a:t>
            </a:r>
            <a:endParaRPr b="1">
              <a:solidFill>
                <a:schemeClr val="dk2"/>
              </a:solidFill>
            </a:endParaRPr>
          </a:p>
        </p:txBody>
      </p:sp>
      <p:pic>
        <p:nvPicPr>
          <p:cNvPr id="801" name="Google Shape;801;p56"/>
          <p:cNvPicPr preferRelativeResize="0"/>
          <p:nvPr/>
        </p:nvPicPr>
        <p:blipFill rotWithShape="1">
          <a:blip r:embed="rId9"/>
          <a:srcRect/>
          <a:stretch>
            <a:fillRect/>
          </a:stretch>
        </p:blipFill>
        <p:spPr>
          <a:xfrm>
            <a:off x="2376355" y="2481308"/>
            <a:ext cx="1270420" cy="1270435"/>
          </a:xfrm>
          <a:prstGeom prst="rect">
            <a:avLst/>
          </a:prstGeom>
          <a:noFill/>
          <a:ln>
            <a:noFill/>
          </a:ln>
        </p:spPr>
      </p:pic>
      <p:pic>
        <p:nvPicPr>
          <p:cNvPr id="802" name="Google Shape;802;p56"/>
          <p:cNvPicPr preferRelativeResize="0"/>
          <p:nvPr/>
        </p:nvPicPr>
        <p:blipFill rotWithShape="1">
          <a:blip r:embed="rId10"/>
          <a:srcRect t="6377" b="6377"/>
          <a:stretch>
            <a:fillRect/>
          </a:stretch>
        </p:blipFill>
        <p:spPr>
          <a:xfrm>
            <a:off x="3816030" y="2517800"/>
            <a:ext cx="1372495" cy="1197450"/>
          </a:xfrm>
          <a:prstGeom prst="rect">
            <a:avLst/>
          </a:prstGeom>
          <a:noFill/>
          <a:ln>
            <a:noFill/>
          </a:ln>
        </p:spPr>
      </p:pic>
      <p:pic>
        <p:nvPicPr>
          <p:cNvPr id="803" name="Google Shape;803;p56"/>
          <p:cNvPicPr preferRelativeResize="0"/>
          <p:nvPr/>
        </p:nvPicPr>
        <p:blipFill rotWithShape="1">
          <a:blip r:embed="rId11"/>
          <a:srcRect t="9256" b="9256"/>
          <a:stretch>
            <a:fillRect/>
          </a:stretch>
        </p:blipFill>
        <p:spPr>
          <a:xfrm>
            <a:off x="5306751" y="2557330"/>
            <a:ext cx="1372475" cy="1118390"/>
          </a:xfrm>
          <a:prstGeom prst="rect">
            <a:avLst/>
          </a:prstGeom>
          <a:noFill/>
          <a:ln>
            <a:noFill/>
          </a:ln>
        </p:spPr>
      </p:pic>
      <p:pic>
        <p:nvPicPr>
          <p:cNvPr id="804" name="Google Shape;804;p56"/>
          <p:cNvPicPr preferRelativeResize="0"/>
          <p:nvPr/>
        </p:nvPicPr>
        <p:blipFill rotWithShape="1">
          <a:blip r:embed="rId12"/>
          <a:srcRect t="14837" b="14844"/>
          <a:stretch>
            <a:fillRect/>
          </a:stretch>
        </p:blipFill>
        <p:spPr>
          <a:xfrm>
            <a:off x="6717734" y="2517795"/>
            <a:ext cx="1702865" cy="1197460"/>
          </a:xfrm>
          <a:prstGeom prst="rect">
            <a:avLst/>
          </a:prstGeom>
          <a:noFill/>
          <a:ln>
            <a:noFill/>
          </a:ln>
        </p:spPr>
      </p:pic>
      <p:sp>
        <p:nvSpPr>
          <p:cNvPr id="805" name="Google Shape;805;p5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13"/>
              </a:rPr>
              <a:t>Cuate</a:t>
            </a:r>
            <a:endParaRPr b="1">
              <a:solidFill>
                <a:schemeClr val="dk2"/>
              </a:solidFill>
            </a:endParaRPr>
          </a:p>
        </p:txBody>
      </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9"/>
        <p:cNvGrpSpPr/>
        <p:nvPr/>
      </p:nvGrpSpPr>
      <p:grpSpPr>
        <a:xfrm>
          <a:off x="0" y="0"/>
          <a:ext cx="0" cy="0"/>
          <a:chOff x="0" y="0"/>
          <a:chExt cx="0" cy="0"/>
        </a:xfrm>
      </p:grpSpPr>
      <p:grpSp>
        <p:nvGrpSpPr>
          <p:cNvPr id="810" name="Google Shape;810;p57"/>
          <p:cNvGrpSpPr/>
          <p:nvPr/>
        </p:nvGrpSpPr>
        <p:grpSpPr>
          <a:xfrm>
            <a:off x="5048544" y="3019584"/>
            <a:ext cx="442841" cy="514271"/>
            <a:chOff x="4727025" y="1332775"/>
            <a:chExt cx="59900" cy="69625"/>
          </a:xfrm>
        </p:grpSpPr>
        <p:sp>
          <p:nvSpPr>
            <p:cNvPr id="811" name="Google Shape;811;p5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57"/>
          <p:cNvGrpSpPr/>
          <p:nvPr/>
        </p:nvGrpSpPr>
        <p:grpSpPr>
          <a:xfrm>
            <a:off x="5723860" y="2267072"/>
            <a:ext cx="500909" cy="500899"/>
            <a:chOff x="4820425" y="1329900"/>
            <a:chExt cx="70175" cy="70350"/>
          </a:xfrm>
        </p:grpSpPr>
        <p:sp>
          <p:nvSpPr>
            <p:cNvPr id="814" name="Google Shape;814;p5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57"/>
          <p:cNvGrpSpPr/>
          <p:nvPr/>
        </p:nvGrpSpPr>
        <p:grpSpPr>
          <a:xfrm>
            <a:off x="6376484" y="2278862"/>
            <a:ext cx="538135" cy="493119"/>
            <a:chOff x="4903200" y="1331525"/>
            <a:chExt cx="73575" cy="67425"/>
          </a:xfrm>
        </p:grpSpPr>
        <p:sp>
          <p:nvSpPr>
            <p:cNvPr id="819" name="Google Shape;819;p5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20" name="Google Shape;820;p5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57"/>
          <p:cNvGrpSpPr/>
          <p:nvPr/>
        </p:nvGrpSpPr>
        <p:grpSpPr>
          <a:xfrm>
            <a:off x="5636435" y="3020840"/>
            <a:ext cx="544563" cy="511895"/>
            <a:chOff x="4815575" y="1416800"/>
            <a:chExt cx="73750" cy="71400"/>
          </a:xfrm>
        </p:grpSpPr>
        <p:sp>
          <p:nvSpPr>
            <p:cNvPr id="822" name="Google Shape;822;p5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57"/>
          <p:cNvGrpSpPr/>
          <p:nvPr/>
        </p:nvGrpSpPr>
        <p:grpSpPr>
          <a:xfrm>
            <a:off x="6333060" y="3020546"/>
            <a:ext cx="602914" cy="512477"/>
            <a:chOff x="4902475" y="1418875"/>
            <a:chExt cx="74500" cy="63775"/>
          </a:xfrm>
        </p:grpSpPr>
        <p:sp>
          <p:nvSpPr>
            <p:cNvPr id="826" name="Google Shape;826;p5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57"/>
          <p:cNvGrpSpPr/>
          <p:nvPr/>
        </p:nvGrpSpPr>
        <p:grpSpPr>
          <a:xfrm>
            <a:off x="5748932" y="3759785"/>
            <a:ext cx="515391" cy="525699"/>
            <a:chOff x="4818100" y="1507675"/>
            <a:chExt cx="71225" cy="71625"/>
          </a:xfrm>
        </p:grpSpPr>
        <p:sp>
          <p:nvSpPr>
            <p:cNvPr id="829" name="Google Shape;829;p5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 name="Google Shape;833;p57"/>
          <p:cNvGrpSpPr/>
          <p:nvPr/>
        </p:nvGrpSpPr>
        <p:grpSpPr>
          <a:xfrm>
            <a:off x="5087034" y="3781317"/>
            <a:ext cx="522956" cy="489869"/>
            <a:chOff x="4721450" y="1509475"/>
            <a:chExt cx="79350" cy="74325"/>
          </a:xfrm>
        </p:grpSpPr>
        <p:sp>
          <p:nvSpPr>
            <p:cNvPr id="834" name="Google Shape;834;p5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57"/>
          <p:cNvGrpSpPr/>
          <p:nvPr/>
        </p:nvGrpSpPr>
        <p:grpSpPr>
          <a:xfrm>
            <a:off x="6410277" y="3761069"/>
            <a:ext cx="525704" cy="535436"/>
            <a:chOff x="4906800" y="1507500"/>
            <a:chExt cx="70350" cy="71075"/>
          </a:xfrm>
        </p:grpSpPr>
        <p:sp>
          <p:nvSpPr>
            <p:cNvPr id="839" name="Google Shape;839;p5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57"/>
          <p:cNvGrpSpPr/>
          <p:nvPr/>
        </p:nvGrpSpPr>
        <p:grpSpPr>
          <a:xfrm>
            <a:off x="4443099" y="2267050"/>
            <a:ext cx="508054" cy="508095"/>
            <a:chOff x="3736598" y="2170606"/>
            <a:chExt cx="404889" cy="404889"/>
          </a:xfrm>
        </p:grpSpPr>
        <p:sp>
          <p:nvSpPr>
            <p:cNvPr id="845" name="Google Shape;845;p5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57"/>
          <p:cNvGrpSpPr/>
          <p:nvPr/>
        </p:nvGrpSpPr>
        <p:grpSpPr>
          <a:xfrm>
            <a:off x="3731139" y="2267145"/>
            <a:ext cx="575790" cy="507904"/>
            <a:chOff x="3161917" y="2170682"/>
            <a:chExt cx="458870" cy="404737"/>
          </a:xfrm>
        </p:grpSpPr>
        <p:sp>
          <p:nvSpPr>
            <p:cNvPr id="850" name="Google Shape;850;p5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51" name="Google Shape;851;p5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57"/>
          <p:cNvGrpSpPr/>
          <p:nvPr/>
        </p:nvGrpSpPr>
        <p:grpSpPr>
          <a:xfrm>
            <a:off x="3758669" y="3027517"/>
            <a:ext cx="520730" cy="498567"/>
            <a:chOff x="3179914" y="2889488"/>
            <a:chExt cx="422876" cy="404911"/>
          </a:xfrm>
        </p:grpSpPr>
        <p:sp>
          <p:nvSpPr>
            <p:cNvPr id="854" name="Google Shape;854;p5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57"/>
          <p:cNvGrpSpPr/>
          <p:nvPr/>
        </p:nvGrpSpPr>
        <p:grpSpPr>
          <a:xfrm>
            <a:off x="4387349" y="3027477"/>
            <a:ext cx="516145" cy="498648"/>
            <a:chOff x="3729467" y="2889422"/>
            <a:chExt cx="419153" cy="404977"/>
          </a:xfrm>
        </p:grpSpPr>
        <p:sp>
          <p:nvSpPr>
            <p:cNvPr id="861" name="Google Shape;861;p5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5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 name="Google Shape;872;p57"/>
          <p:cNvGrpSpPr/>
          <p:nvPr/>
        </p:nvGrpSpPr>
        <p:grpSpPr>
          <a:xfrm>
            <a:off x="7107677" y="2474362"/>
            <a:ext cx="166473" cy="141497"/>
            <a:chOff x="4660325" y="1866850"/>
            <a:chExt cx="68350" cy="58100"/>
          </a:xfrm>
        </p:grpSpPr>
        <p:sp>
          <p:nvSpPr>
            <p:cNvPr id="873" name="Google Shape;873;p5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57"/>
          <p:cNvGrpSpPr/>
          <p:nvPr/>
        </p:nvGrpSpPr>
        <p:grpSpPr>
          <a:xfrm>
            <a:off x="7417022" y="2500086"/>
            <a:ext cx="162515" cy="90049"/>
            <a:chOff x="4791775" y="1877500"/>
            <a:chExt cx="66725" cy="36975"/>
          </a:xfrm>
        </p:grpSpPr>
        <p:sp>
          <p:nvSpPr>
            <p:cNvPr id="876" name="Google Shape;876;p5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 name="Google Shape;878;p57"/>
          <p:cNvGrpSpPr/>
          <p:nvPr/>
        </p:nvGrpSpPr>
        <p:grpSpPr>
          <a:xfrm>
            <a:off x="7738734" y="2500086"/>
            <a:ext cx="144979" cy="90049"/>
            <a:chOff x="4923925" y="1877500"/>
            <a:chExt cx="59525" cy="36975"/>
          </a:xfrm>
        </p:grpSpPr>
        <p:sp>
          <p:nvSpPr>
            <p:cNvPr id="879" name="Google Shape;879;p5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57"/>
          <p:cNvGrpSpPr/>
          <p:nvPr/>
        </p:nvGrpSpPr>
        <p:grpSpPr>
          <a:xfrm>
            <a:off x="8033226" y="2482277"/>
            <a:ext cx="141447" cy="125667"/>
            <a:chOff x="5058450" y="1870100"/>
            <a:chExt cx="58075" cy="51600"/>
          </a:xfrm>
        </p:grpSpPr>
        <p:sp>
          <p:nvSpPr>
            <p:cNvPr id="882" name="Google Shape;882;p5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57"/>
          <p:cNvGrpSpPr/>
          <p:nvPr/>
        </p:nvGrpSpPr>
        <p:grpSpPr>
          <a:xfrm>
            <a:off x="7447741" y="2904685"/>
            <a:ext cx="101077" cy="107645"/>
            <a:chOff x="4811425" y="2065025"/>
            <a:chExt cx="41500" cy="44200"/>
          </a:xfrm>
        </p:grpSpPr>
        <p:sp>
          <p:nvSpPr>
            <p:cNvPr id="885" name="Google Shape;885;p5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57"/>
          <p:cNvGrpSpPr/>
          <p:nvPr/>
        </p:nvGrpSpPr>
        <p:grpSpPr>
          <a:xfrm>
            <a:off x="7740178" y="2904898"/>
            <a:ext cx="120867" cy="107218"/>
            <a:chOff x="4929875" y="2065025"/>
            <a:chExt cx="49625" cy="44025"/>
          </a:xfrm>
        </p:grpSpPr>
        <p:sp>
          <p:nvSpPr>
            <p:cNvPr id="888" name="Google Shape;888;p5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57"/>
          <p:cNvGrpSpPr/>
          <p:nvPr/>
        </p:nvGrpSpPr>
        <p:grpSpPr>
          <a:xfrm>
            <a:off x="8068847" y="2907912"/>
            <a:ext cx="70206" cy="101191"/>
            <a:chOff x="5083925" y="2066350"/>
            <a:chExt cx="28825" cy="41550"/>
          </a:xfrm>
        </p:grpSpPr>
        <p:sp>
          <p:nvSpPr>
            <p:cNvPr id="891" name="Google Shape;891;p5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57"/>
          <p:cNvGrpSpPr/>
          <p:nvPr/>
        </p:nvGrpSpPr>
        <p:grpSpPr>
          <a:xfrm>
            <a:off x="7100401" y="2923559"/>
            <a:ext cx="181026" cy="69896"/>
            <a:chOff x="4659775" y="2072775"/>
            <a:chExt cx="74325" cy="28700"/>
          </a:xfrm>
        </p:grpSpPr>
        <p:sp>
          <p:nvSpPr>
            <p:cNvPr id="894" name="Google Shape;894;p5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57"/>
          <p:cNvGrpSpPr/>
          <p:nvPr/>
        </p:nvGrpSpPr>
        <p:grpSpPr>
          <a:xfrm>
            <a:off x="8020257" y="2714124"/>
            <a:ext cx="167387" cy="89197"/>
            <a:chOff x="4662475" y="1976500"/>
            <a:chExt cx="68725" cy="36625"/>
          </a:xfrm>
        </p:grpSpPr>
        <p:sp>
          <p:nvSpPr>
            <p:cNvPr id="898" name="Google Shape;898;p5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 name="Google Shape;901;p57"/>
          <p:cNvGrpSpPr/>
          <p:nvPr/>
        </p:nvGrpSpPr>
        <p:grpSpPr>
          <a:xfrm>
            <a:off x="7717162" y="2717564"/>
            <a:ext cx="166899" cy="82317"/>
            <a:chOff x="4920150" y="1977875"/>
            <a:chExt cx="68525" cy="33800"/>
          </a:xfrm>
        </p:grpSpPr>
        <p:sp>
          <p:nvSpPr>
            <p:cNvPr id="902" name="Google Shape;902;p5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57"/>
          <p:cNvGrpSpPr/>
          <p:nvPr/>
        </p:nvGrpSpPr>
        <p:grpSpPr>
          <a:xfrm>
            <a:off x="7128319" y="3121482"/>
            <a:ext cx="125190" cy="127858"/>
            <a:chOff x="4676550" y="2160575"/>
            <a:chExt cx="51400" cy="52500"/>
          </a:xfrm>
        </p:grpSpPr>
        <p:sp>
          <p:nvSpPr>
            <p:cNvPr id="906" name="Google Shape;906;p5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57"/>
          <p:cNvGrpSpPr/>
          <p:nvPr/>
        </p:nvGrpSpPr>
        <p:grpSpPr>
          <a:xfrm>
            <a:off x="7425577" y="3128514"/>
            <a:ext cx="145405" cy="113794"/>
            <a:chOff x="4768325" y="2163475"/>
            <a:chExt cx="59700" cy="46725"/>
          </a:xfrm>
        </p:grpSpPr>
        <p:sp>
          <p:nvSpPr>
            <p:cNvPr id="910" name="Google Shape;910;p5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5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 name="Google Shape;918;p57"/>
          <p:cNvGrpSpPr/>
          <p:nvPr/>
        </p:nvGrpSpPr>
        <p:grpSpPr>
          <a:xfrm>
            <a:off x="7441895" y="3383608"/>
            <a:ext cx="112768" cy="106853"/>
            <a:chOff x="4768575" y="2253950"/>
            <a:chExt cx="46300" cy="43875"/>
          </a:xfrm>
        </p:grpSpPr>
        <p:sp>
          <p:nvSpPr>
            <p:cNvPr id="919" name="Google Shape;919;p5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57"/>
          <p:cNvGrpSpPr/>
          <p:nvPr/>
        </p:nvGrpSpPr>
        <p:grpSpPr>
          <a:xfrm>
            <a:off x="7741518" y="3872634"/>
            <a:ext cx="118187" cy="146246"/>
            <a:chOff x="4960900" y="2433225"/>
            <a:chExt cx="48525" cy="60050"/>
          </a:xfrm>
        </p:grpSpPr>
        <p:sp>
          <p:nvSpPr>
            <p:cNvPr id="922" name="Google Shape;922;p5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57"/>
          <p:cNvGrpSpPr/>
          <p:nvPr/>
        </p:nvGrpSpPr>
        <p:grpSpPr>
          <a:xfrm>
            <a:off x="7430083" y="4136695"/>
            <a:ext cx="136394" cy="143810"/>
            <a:chOff x="4854075" y="2527625"/>
            <a:chExt cx="56000" cy="59050"/>
          </a:xfrm>
        </p:grpSpPr>
        <p:sp>
          <p:nvSpPr>
            <p:cNvPr id="925" name="Google Shape;925;p5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 name="Google Shape;927;p5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 name="Google Shape;930;p57"/>
          <p:cNvGrpSpPr/>
          <p:nvPr/>
        </p:nvGrpSpPr>
        <p:grpSpPr>
          <a:xfrm>
            <a:off x="8054294" y="3600439"/>
            <a:ext cx="99312" cy="160797"/>
            <a:chOff x="5059700" y="2334775"/>
            <a:chExt cx="40775" cy="66025"/>
          </a:xfrm>
        </p:grpSpPr>
        <p:sp>
          <p:nvSpPr>
            <p:cNvPr id="931" name="Google Shape;931;p5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 name="Google Shape;940;p57"/>
          <p:cNvGrpSpPr/>
          <p:nvPr/>
        </p:nvGrpSpPr>
        <p:grpSpPr>
          <a:xfrm>
            <a:off x="8011458" y="3865571"/>
            <a:ext cx="184984" cy="160371"/>
            <a:chOff x="5037700" y="2430325"/>
            <a:chExt cx="75950" cy="65850"/>
          </a:xfrm>
        </p:grpSpPr>
        <p:sp>
          <p:nvSpPr>
            <p:cNvPr id="941" name="Google Shape;941;p5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57"/>
          <p:cNvGrpSpPr/>
          <p:nvPr/>
        </p:nvGrpSpPr>
        <p:grpSpPr>
          <a:xfrm>
            <a:off x="7430964" y="3632023"/>
            <a:ext cx="173014" cy="97629"/>
            <a:chOff x="4756975" y="2341800"/>
            <a:chExt cx="91975" cy="51925"/>
          </a:xfrm>
        </p:grpSpPr>
        <p:sp>
          <p:nvSpPr>
            <p:cNvPr id="944" name="Google Shape;944;p5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57"/>
          <p:cNvGrpSpPr/>
          <p:nvPr/>
        </p:nvGrpSpPr>
        <p:grpSpPr>
          <a:xfrm>
            <a:off x="7697901" y="4120720"/>
            <a:ext cx="212497" cy="175761"/>
            <a:chOff x="4943575" y="2516350"/>
            <a:chExt cx="98675" cy="81700"/>
          </a:xfrm>
        </p:grpSpPr>
        <p:sp>
          <p:nvSpPr>
            <p:cNvPr id="965" name="Google Shape;965;p5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57"/>
          <p:cNvGrpSpPr/>
          <p:nvPr/>
        </p:nvGrpSpPr>
        <p:grpSpPr>
          <a:xfrm>
            <a:off x="1955962" y="3346963"/>
            <a:ext cx="965351" cy="134611"/>
            <a:chOff x="4411970" y="2962952"/>
            <a:chExt cx="706544" cy="104212"/>
          </a:xfrm>
        </p:grpSpPr>
        <p:sp>
          <p:nvSpPr>
            <p:cNvPr id="1044" name="Google Shape;1044;p5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57"/>
          <p:cNvGrpSpPr/>
          <p:nvPr/>
        </p:nvGrpSpPr>
        <p:grpSpPr>
          <a:xfrm>
            <a:off x="1955962" y="2935877"/>
            <a:ext cx="960158" cy="289172"/>
            <a:chOff x="4411970" y="2726085"/>
            <a:chExt cx="643107" cy="193659"/>
          </a:xfrm>
        </p:grpSpPr>
        <p:sp>
          <p:nvSpPr>
            <p:cNvPr id="1049" name="Google Shape;1049;p5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57"/>
          <p:cNvGrpSpPr/>
          <p:nvPr/>
        </p:nvGrpSpPr>
        <p:grpSpPr>
          <a:xfrm>
            <a:off x="958854" y="3201987"/>
            <a:ext cx="833173" cy="259209"/>
            <a:chOff x="4411970" y="4340222"/>
            <a:chExt cx="779467" cy="242683"/>
          </a:xfrm>
        </p:grpSpPr>
        <p:sp>
          <p:nvSpPr>
            <p:cNvPr id="1053" name="Google Shape;1053;p5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57"/>
          <p:cNvGrpSpPr/>
          <p:nvPr/>
        </p:nvGrpSpPr>
        <p:grpSpPr>
          <a:xfrm>
            <a:off x="1955962" y="2597733"/>
            <a:ext cx="965160" cy="216230"/>
            <a:chOff x="4411970" y="2468674"/>
            <a:chExt cx="747317" cy="167425"/>
          </a:xfrm>
        </p:grpSpPr>
        <p:sp>
          <p:nvSpPr>
            <p:cNvPr id="1057" name="Google Shape;1057;p5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57"/>
          <p:cNvGrpSpPr/>
          <p:nvPr/>
        </p:nvGrpSpPr>
        <p:grpSpPr>
          <a:xfrm>
            <a:off x="954709" y="2502450"/>
            <a:ext cx="810451" cy="319148"/>
            <a:chOff x="4411970" y="3686602"/>
            <a:chExt cx="797845" cy="314215"/>
          </a:xfrm>
        </p:grpSpPr>
        <p:sp>
          <p:nvSpPr>
            <p:cNvPr id="1060" name="Google Shape;1060;p5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 name="Google Shape;1065;p5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 name="Google Shape;1066;p57"/>
          <p:cNvGrpSpPr/>
          <p:nvPr/>
        </p:nvGrpSpPr>
        <p:grpSpPr>
          <a:xfrm>
            <a:off x="954806" y="2256974"/>
            <a:ext cx="1970333" cy="208784"/>
            <a:chOff x="6336019" y="3733725"/>
            <a:chExt cx="2566206" cy="351310"/>
          </a:xfrm>
        </p:grpSpPr>
        <p:sp>
          <p:nvSpPr>
            <p:cNvPr id="1067" name="Google Shape;1067;p5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57"/>
          <p:cNvGrpSpPr/>
          <p:nvPr/>
        </p:nvGrpSpPr>
        <p:grpSpPr>
          <a:xfrm>
            <a:off x="1955962" y="3864529"/>
            <a:ext cx="946551" cy="153200"/>
            <a:chOff x="4404545" y="3301592"/>
            <a:chExt cx="782403" cy="129272"/>
          </a:xfrm>
        </p:grpSpPr>
        <p:sp>
          <p:nvSpPr>
            <p:cNvPr id="1072" name="Google Shape;1072;p5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57"/>
          <p:cNvGrpSpPr/>
          <p:nvPr/>
        </p:nvGrpSpPr>
        <p:grpSpPr>
          <a:xfrm>
            <a:off x="1955962" y="3603488"/>
            <a:ext cx="962257" cy="139127"/>
            <a:chOff x="4411970" y="3131459"/>
            <a:chExt cx="710520" cy="117397"/>
          </a:xfrm>
        </p:grpSpPr>
        <p:sp>
          <p:nvSpPr>
            <p:cNvPr id="1075" name="Google Shape;1075;p5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 name="Google Shape;1077;p5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 name="Google Shape;1078;p57"/>
          <p:cNvGrpSpPr/>
          <p:nvPr/>
        </p:nvGrpSpPr>
        <p:grpSpPr>
          <a:xfrm>
            <a:off x="956107" y="3538282"/>
            <a:ext cx="823838" cy="458988"/>
            <a:chOff x="4411970" y="1801825"/>
            <a:chExt cx="734586" cy="409262"/>
          </a:xfrm>
        </p:grpSpPr>
        <p:sp>
          <p:nvSpPr>
            <p:cNvPr id="1079" name="Google Shape;1079;p5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 name="Google Shape;1081;p57"/>
          <p:cNvGrpSpPr/>
          <p:nvPr/>
        </p:nvGrpSpPr>
        <p:grpSpPr>
          <a:xfrm>
            <a:off x="956107" y="4086708"/>
            <a:ext cx="856348" cy="212039"/>
            <a:chOff x="4411970" y="2233974"/>
            <a:chExt cx="763574" cy="189068"/>
          </a:xfrm>
        </p:grpSpPr>
        <p:sp>
          <p:nvSpPr>
            <p:cNvPr id="1082" name="Google Shape;1082;p5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57"/>
          <p:cNvGrpSpPr/>
          <p:nvPr/>
        </p:nvGrpSpPr>
        <p:grpSpPr>
          <a:xfrm>
            <a:off x="3066303" y="2262044"/>
            <a:ext cx="511602" cy="511602"/>
            <a:chOff x="5681300" y="2527788"/>
            <a:chExt cx="805800" cy="805800"/>
          </a:xfrm>
        </p:grpSpPr>
        <p:sp>
          <p:nvSpPr>
            <p:cNvPr id="1085" name="Google Shape;1085;p5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57"/>
          <p:cNvGrpSpPr/>
          <p:nvPr/>
        </p:nvGrpSpPr>
        <p:grpSpPr>
          <a:xfrm>
            <a:off x="3063497" y="3028627"/>
            <a:ext cx="513021" cy="512935"/>
            <a:chOff x="4049800" y="640400"/>
            <a:chExt cx="858900" cy="858900"/>
          </a:xfrm>
        </p:grpSpPr>
        <p:sp>
          <p:nvSpPr>
            <p:cNvPr id="1088" name="Google Shape;1088;p5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57"/>
          <p:cNvGrpSpPr/>
          <p:nvPr/>
        </p:nvGrpSpPr>
        <p:grpSpPr>
          <a:xfrm>
            <a:off x="2980696" y="3680519"/>
            <a:ext cx="686489" cy="686585"/>
            <a:chOff x="5080188" y="927900"/>
            <a:chExt cx="961200" cy="961200"/>
          </a:xfrm>
        </p:grpSpPr>
        <p:sp>
          <p:nvSpPr>
            <p:cNvPr id="1091" name="Google Shape;1091;p5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57"/>
          <p:cNvGrpSpPr/>
          <p:nvPr/>
        </p:nvGrpSpPr>
        <p:grpSpPr>
          <a:xfrm>
            <a:off x="3763848" y="3773248"/>
            <a:ext cx="510373" cy="510937"/>
            <a:chOff x="7508249" y="1522825"/>
            <a:chExt cx="1326332" cy="1322987"/>
          </a:xfrm>
        </p:grpSpPr>
        <p:sp>
          <p:nvSpPr>
            <p:cNvPr id="1100" name="Google Shape;1100;p5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57"/>
          <p:cNvGrpSpPr/>
          <p:nvPr/>
        </p:nvGrpSpPr>
        <p:grpSpPr>
          <a:xfrm>
            <a:off x="4455441" y="3774653"/>
            <a:ext cx="492652" cy="503348"/>
            <a:chOff x="6039282" y="1042577"/>
            <a:chExt cx="734315" cy="731929"/>
          </a:xfrm>
        </p:grpSpPr>
        <p:sp>
          <p:nvSpPr>
            <p:cNvPr id="1111" name="Google Shape;1111;p5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57"/>
          <p:cNvGrpSpPr/>
          <p:nvPr/>
        </p:nvGrpSpPr>
        <p:grpSpPr>
          <a:xfrm>
            <a:off x="5095855" y="2270694"/>
            <a:ext cx="483304" cy="504902"/>
            <a:chOff x="1825800" y="1651625"/>
            <a:chExt cx="568125" cy="591775"/>
          </a:xfrm>
        </p:grpSpPr>
        <p:sp>
          <p:nvSpPr>
            <p:cNvPr id="1133" name="Google Shape;1133;p5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 name="Google Shape;1139;p5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easily </a:t>
            </a:r>
            <a:r>
              <a:rPr lang="en-GB" sz="1100" b="1">
                <a:solidFill>
                  <a:schemeClr val="dk2"/>
                </a:solidFill>
              </a:rPr>
              <a:t>resize </a:t>
            </a:r>
            <a:r>
              <a:rPr lang="en-GB" sz="1100">
                <a:solidFill>
                  <a:schemeClr val="lt1"/>
                </a:solidFill>
              </a:rPr>
              <a:t>these resources without losing quality. To </a:t>
            </a:r>
            <a:r>
              <a:rPr lang="en-GB" sz="1100" b="1">
                <a:solidFill>
                  <a:schemeClr val="dk2"/>
                </a:solidFill>
              </a:rPr>
              <a:t>change the color</a:t>
            </a:r>
            <a:r>
              <a:rPr lang="en-GB" sz="1100">
                <a:solidFill>
                  <a:schemeClr val="lt1"/>
                </a:solidFill>
              </a:rPr>
              <a:t>, just ungroup the resource and click on the object you want to change. Then, click on the paint bucket and select the color you want. Group the resource again when you’re done. You can also look for more </a:t>
            </a:r>
            <a:r>
              <a:rPr lang="en-GB" sz="1100" b="1">
                <a:solidFill>
                  <a:schemeClr val="dk2"/>
                </a:solidFill>
                <a:uFill>
                  <a:noFill/>
                </a:uFill>
                <a:hlinkClick r:id="rId3"/>
              </a:rPr>
              <a:t>infographics</a:t>
            </a:r>
            <a:r>
              <a:rPr lang="en-GB" sz="1100" b="1">
                <a:solidFill>
                  <a:schemeClr val="dk2"/>
                </a:solidFill>
              </a:rPr>
              <a:t> </a:t>
            </a:r>
            <a:r>
              <a:rPr lang="en-GB" sz="1100">
                <a:solidFill>
                  <a:schemeClr val="lt1"/>
                </a:solidFill>
              </a:rPr>
              <a:t>on Slidesgo.</a:t>
            </a:r>
            <a:endParaRPr sz="1100">
              <a:solidFill>
                <a:schemeClr val="lt1"/>
              </a:solidFill>
            </a:endParaRPr>
          </a:p>
        </p:txBody>
      </p:sp>
      <p:sp>
        <p:nvSpPr>
          <p:cNvPr id="1144" name="Google Shape;1144;p5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Use our editable graphic resources...</a:t>
            </a: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148"/>
        <p:cNvGrpSpPr/>
        <p:nvPr/>
      </p:nvGrpSpPr>
      <p:grpSpPr>
        <a:xfrm>
          <a:off x="0" y="0"/>
          <a:ext cx="0" cy="0"/>
          <a:chOff x="0" y="0"/>
          <a:chExt cx="0" cy="0"/>
        </a:xfrm>
      </p:grpSpPr>
      <p:grpSp>
        <p:nvGrpSpPr>
          <p:cNvPr id="1149" name="Google Shape;1149;p58"/>
          <p:cNvGrpSpPr/>
          <p:nvPr/>
        </p:nvGrpSpPr>
        <p:grpSpPr>
          <a:xfrm>
            <a:off x="722059" y="955168"/>
            <a:ext cx="2492868" cy="1379876"/>
            <a:chOff x="2654821" y="2311071"/>
            <a:chExt cx="2279715" cy="1262120"/>
          </a:xfrm>
        </p:grpSpPr>
        <p:grpSp>
          <p:nvGrpSpPr>
            <p:cNvPr id="1150" name="Google Shape;1150;p58"/>
            <p:cNvGrpSpPr/>
            <p:nvPr/>
          </p:nvGrpSpPr>
          <p:grpSpPr>
            <a:xfrm>
              <a:off x="4034269" y="2840745"/>
              <a:ext cx="40212" cy="36437"/>
              <a:chOff x="4293400" y="2574725"/>
              <a:chExt cx="84425" cy="80100"/>
            </a:xfrm>
          </p:grpSpPr>
          <p:sp>
            <p:nvSpPr>
              <p:cNvPr id="1151" name="Google Shape;1151;p5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152" name="Google Shape;1152;p5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58"/>
            <p:cNvGrpSpPr/>
            <p:nvPr/>
          </p:nvGrpSpPr>
          <p:grpSpPr>
            <a:xfrm>
              <a:off x="3894606" y="2334874"/>
              <a:ext cx="913198" cy="518984"/>
              <a:chOff x="4000175" y="1462675"/>
              <a:chExt cx="1917275" cy="1140875"/>
            </a:xfrm>
          </p:grpSpPr>
          <p:sp>
            <p:nvSpPr>
              <p:cNvPr id="1154" name="Google Shape;1154;p5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155" name="Google Shape;1155;p58"/>
              <p:cNvGrpSpPr/>
              <p:nvPr/>
            </p:nvGrpSpPr>
            <p:grpSpPr>
              <a:xfrm>
                <a:off x="4000175" y="1462675"/>
                <a:ext cx="1917275" cy="1140875"/>
                <a:chOff x="4000175" y="1462675"/>
                <a:chExt cx="1917275" cy="1140875"/>
              </a:xfrm>
            </p:grpSpPr>
            <p:sp>
              <p:nvSpPr>
                <p:cNvPr id="1156" name="Google Shape;1156;p5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157" name="Google Shape;1157;p5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61" name="Google Shape;1161;p5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2" name="Google Shape;1162;p58"/>
            <p:cNvGrpSpPr/>
            <p:nvPr/>
          </p:nvGrpSpPr>
          <p:grpSpPr>
            <a:xfrm>
              <a:off x="3875768" y="2846704"/>
              <a:ext cx="44796" cy="47366"/>
              <a:chOff x="3960625" y="2587825"/>
              <a:chExt cx="94050" cy="104125"/>
            </a:xfrm>
          </p:grpSpPr>
          <p:sp>
            <p:nvSpPr>
              <p:cNvPr id="1163" name="Google Shape;1163;p5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164" name="Google Shape;1164;p5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58"/>
            <p:cNvGrpSpPr/>
            <p:nvPr/>
          </p:nvGrpSpPr>
          <p:grpSpPr>
            <a:xfrm>
              <a:off x="3782759" y="2807162"/>
              <a:ext cx="82686" cy="85487"/>
              <a:chOff x="3765350" y="2500900"/>
              <a:chExt cx="173600" cy="187925"/>
            </a:xfrm>
          </p:grpSpPr>
          <p:sp>
            <p:nvSpPr>
              <p:cNvPr id="1166" name="Google Shape;1166;p5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167" name="Google Shape;1167;p5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58"/>
            <p:cNvGrpSpPr/>
            <p:nvPr/>
          </p:nvGrpSpPr>
          <p:grpSpPr>
            <a:xfrm>
              <a:off x="3775674" y="2798496"/>
              <a:ext cx="40545" cy="23564"/>
              <a:chOff x="3750475" y="2481850"/>
              <a:chExt cx="85125" cy="51800"/>
            </a:xfrm>
          </p:grpSpPr>
          <p:sp>
            <p:nvSpPr>
              <p:cNvPr id="1173" name="Google Shape;1173;p5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75" name="Google Shape;1175;p58"/>
            <p:cNvGrpSpPr/>
            <p:nvPr/>
          </p:nvGrpSpPr>
          <p:grpSpPr>
            <a:xfrm>
              <a:off x="3716946" y="2776024"/>
              <a:ext cx="81971" cy="76912"/>
              <a:chOff x="3627175" y="2432450"/>
              <a:chExt cx="172100" cy="169075"/>
            </a:xfrm>
          </p:grpSpPr>
          <p:sp>
            <p:nvSpPr>
              <p:cNvPr id="1176" name="Google Shape;1176;p5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78" name="Google Shape;1178;p5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79" name="Google Shape;1179;p58"/>
            <p:cNvGrpSpPr/>
            <p:nvPr/>
          </p:nvGrpSpPr>
          <p:grpSpPr>
            <a:xfrm>
              <a:off x="3685682" y="2845624"/>
              <a:ext cx="29311" cy="45055"/>
              <a:chOff x="3561536" y="2585450"/>
              <a:chExt cx="61539" cy="99045"/>
            </a:xfrm>
          </p:grpSpPr>
          <p:sp>
            <p:nvSpPr>
              <p:cNvPr id="1180" name="Google Shape;1180;p5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82" name="Google Shape;1182;p58"/>
            <p:cNvGrpSpPr/>
            <p:nvPr/>
          </p:nvGrpSpPr>
          <p:grpSpPr>
            <a:xfrm>
              <a:off x="3849905" y="2572252"/>
              <a:ext cx="74339" cy="119559"/>
              <a:chOff x="3906325" y="1984500"/>
              <a:chExt cx="156075" cy="262825"/>
            </a:xfrm>
          </p:grpSpPr>
          <p:sp>
            <p:nvSpPr>
              <p:cNvPr id="1183" name="Google Shape;1183;p5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84" name="Google Shape;1184;p5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58"/>
            <p:cNvGrpSpPr/>
            <p:nvPr/>
          </p:nvGrpSpPr>
          <p:grpSpPr>
            <a:xfrm>
              <a:off x="2654821" y="2414345"/>
              <a:ext cx="667570" cy="558731"/>
              <a:chOff x="1397225" y="1637375"/>
              <a:chExt cx="1401575" cy="1228250"/>
            </a:xfrm>
          </p:grpSpPr>
          <p:sp>
            <p:nvSpPr>
              <p:cNvPr id="1186" name="Google Shape;1186;p5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87" name="Google Shape;1187;p58"/>
              <p:cNvGrpSpPr/>
              <p:nvPr/>
            </p:nvGrpSpPr>
            <p:grpSpPr>
              <a:xfrm>
                <a:off x="1397225" y="1637375"/>
                <a:ext cx="1398775" cy="1228250"/>
                <a:chOff x="1397225" y="1637375"/>
                <a:chExt cx="1398775" cy="1228250"/>
              </a:xfrm>
            </p:grpSpPr>
            <p:sp>
              <p:nvSpPr>
                <p:cNvPr id="1188" name="Google Shape;1188;p5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0" name="Google Shape;1190;p58"/>
            <p:cNvGrpSpPr/>
            <p:nvPr/>
          </p:nvGrpSpPr>
          <p:grpSpPr>
            <a:xfrm>
              <a:off x="3230417" y="3103734"/>
              <a:ext cx="282982" cy="280332"/>
              <a:chOff x="2605700" y="3152850"/>
              <a:chExt cx="594125" cy="616250"/>
            </a:xfrm>
          </p:grpSpPr>
          <p:sp>
            <p:nvSpPr>
              <p:cNvPr id="1191" name="Google Shape;1191;p5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92" name="Google Shape;1192;p5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93" name="Google Shape;1193;p58"/>
            <p:cNvGrpSpPr/>
            <p:nvPr/>
          </p:nvGrpSpPr>
          <p:grpSpPr>
            <a:xfrm>
              <a:off x="3265985" y="3226989"/>
              <a:ext cx="87151" cy="346202"/>
              <a:chOff x="2680375" y="3423800"/>
              <a:chExt cx="182975" cy="761050"/>
            </a:xfrm>
          </p:grpSpPr>
          <p:sp>
            <p:nvSpPr>
              <p:cNvPr id="1194" name="Google Shape;1194;p5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95" name="Google Shape;1195;p5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 name="Google Shape;1196;p58"/>
            <p:cNvGrpSpPr/>
            <p:nvPr/>
          </p:nvGrpSpPr>
          <p:grpSpPr>
            <a:xfrm>
              <a:off x="3855466" y="3289811"/>
              <a:ext cx="112514" cy="94210"/>
              <a:chOff x="3918000" y="3561900"/>
              <a:chExt cx="236225" cy="207100"/>
            </a:xfrm>
          </p:grpSpPr>
          <p:sp>
            <p:nvSpPr>
              <p:cNvPr id="1197" name="Google Shape;1197;p5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98" name="Google Shape;1198;p5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 name="Google Shape;1199;p5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202" name="Google Shape;1202;p58"/>
            <p:cNvGrpSpPr/>
            <p:nvPr/>
          </p:nvGrpSpPr>
          <p:grpSpPr>
            <a:xfrm>
              <a:off x="2905224" y="2311071"/>
              <a:ext cx="596721" cy="528992"/>
              <a:chOff x="1922950" y="1410350"/>
              <a:chExt cx="1252825" cy="1162875"/>
            </a:xfrm>
          </p:grpSpPr>
          <p:sp>
            <p:nvSpPr>
              <p:cNvPr id="1203" name="Google Shape;1203;p5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219" name="Google Shape;1219;p5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39" name="Google Shape;1239;p5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40" name="Google Shape;1240;p5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 name="Google Shape;1241;p58"/>
            <p:cNvGrpSpPr/>
            <p:nvPr/>
          </p:nvGrpSpPr>
          <p:grpSpPr>
            <a:xfrm>
              <a:off x="3280929" y="3294542"/>
              <a:ext cx="109894" cy="272224"/>
              <a:chOff x="2711750" y="3572300"/>
              <a:chExt cx="230725" cy="598425"/>
            </a:xfrm>
          </p:grpSpPr>
          <p:sp>
            <p:nvSpPr>
              <p:cNvPr id="1242" name="Google Shape;1242;p5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 name="Google Shape;1244;p5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 name="Google Shape;1245;p58"/>
            <p:cNvGrpSpPr/>
            <p:nvPr/>
          </p:nvGrpSpPr>
          <p:grpSpPr>
            <a:xfrm>
              <a:off x="3790439" y="2408636"/>
              <a:ext cx="73017" cy="75684"/>
              <a:chOff x="3781475" y="1624825"/>
              <a:chExt cx="153300" cy="166375"/>
            </a:xfrm>
          </p:grpSpPr>
          <p:sp>
            <p:nvSpPr>
              <p:cNvPr id="1246" name="Google Shape;1246;p5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 name="Google Shape;1250;p5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 name="Google Shape;1257;p58"/>
            <p:cNvGrpSpPr/>
            <p:nvPr/>
          </p:nvGrpSpPr>
          <p:grpSpPr>
            <a:xfrm>
              <a:off x="4403342" y="3107749"/>
              <a:ext cx="316680" cy="101374"/>
              <a:chOff x="5068275" y="3161675"/>
              <a:chExt cx="664875" cy="222850"/>
            </a:xfrm>
          </p:grpSpPr>
          <p:sp>
            <p:nvSpPr>
              <p:cNvPr id="1258" name="Google Shape;1258;p5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 name="Google Shape;1262;p5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 name="Google Shape;1291;p58"/>
            <p:cNvGrpSpPr/>
            <p:nvPr/>
          </p:nvGrpSpPr>
          <p:grpSpPr>
            <a:xfrm>
              <a:off x="3697513" y="2707266"/>
              <a:ext cx="59549" cy="79733"/>
              <a:chOff x="3586375" y="2281300"/>
              <a:chExt cx="125025" cy="175275"/>
            </a:xfrm>
          </p:grpSpPr>
          <p:sp>
            <p:nvSpPr>
              <p:cNvPr id="1292" name="Google Shape;1292;p5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 name="Google Shape;1294;p5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 name="Google Shape;1295;p58"/>
            <p:cNvGrpSpPr/>
            <p:nvPr/>
          </p:nvGrpSpPr>
          <p:grpSpPr>
            <a:xfrm>
              <a:off x="4513224" y="3221724"/>
              <a:ext cx="274563" cy="280321"/>
              <a:chOff x="5298975" y="3412225"/>
              <a:chExt cx="576450" cy="616225"/>
            </a:xfrm>
          </p:grpSpPr>
          <p:sp>
            <p:nvSpPr>
              <p:cNvPr id="1296" name="Google Shape;1296;p5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97" name="Google Shape;1297;p5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58"/>
            <p:cNvGrpSpPr/>
            <p:nvPr/>
          </p:nvGrpSpPr>
          <p:grpSpPr>
            <a:xfrm>
              <a:off x="4824403" y="3421846"/>
              <a:ext cx="110132" cy="130647"/>
              <a:chOff x="5952300" y="3852150"/>
              <a:chExt cx="231225" cy="287200"/>
            </a:xfrm>
          </p:grpSpPr>
          <p:sp>
            <p:nvSpPr>
              <p:cNvPr id="1299" name="Google Shape;1299;p5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1" name="Google Shape;1301;p5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 name="Google Shape;1309;p58"/>
            <p:cNvGrpSpPr/>
            <p:nvPr/>
          </p:nvGrpSpPr>
          <p:grpSpPr>
            <a:xfrm>
              <a:off x="4295710" y="3079670"/>
              <a:ext cx="14968" cy="27135"/>
              <a:chOff x="4842300" y="3099950"/>
              <a:chExt cx="31425" cy="59650"/>
            </a:xfrm>
          </p:grpSpPr>
          <p:sp>
            <p:nvSpPr>
              <p:cNvPr id="1310" name="Google Shape;1310;p5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 name="Google Shape;1314;p5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 name="Google Shape;1322;p58"/>
            <p:cNvGrpSpPr/>
            <p:nvPr/>
          </p:nvGrpSpPr>
          <p:grpSpPr>
            <a:xfrm>
              <a:off x="3831056" y="2816010"/>
              <a:ext cx="37378" cy="27612"/>
              <a:chOff x="3866750" y="2520350"/>
              <a:chExt cx="78475" cy="60700"/>
            </a:xfrm>
          </p:grpSpPr>
          <p:sp>
            <p:nvSpPr>
              <p:cNvPr id="1323" name="Google Shape;1323;p5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 name="Google Shape;1327;p5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44" name="Google Shape;1344;p5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56" name="Google Shape;1356;p5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 name="Google Shape;1369;p58"/>
            <p:cNvGrpSpPr/>
            <p:nvPr/>
          </p:nvGrpSpPr>
          <p:grpSpPr>
            <a:xfrm>
              <a:off x="3632736" y="3051591"/>
              <a:ext cx="63288" cy="45217"/>
              <a:chOff x="3450375" y="3038225"/>
              <a:chExt cx="132875" cy="99400"/>
            </a:xfrm>
          </p:grpSpPr>
          <p:sp>
            <p:nvSpPr>
              <p:cNvPr id="1370" name="Google Shape;1370;p5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 name="Google Shape;1372;p5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81" name="Google Shape;1381;p5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91" name="Google Shape;1391;p5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97" name="Google Shape;1397;p5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58"/>
          <p:cNvGrpSpPr/>
          <p:nvPr/>
        </p:nvGrpSpPr>
        <p:grpSpPr>
          <a:xfrm>
            <a:off x="719116" y="2850945"/>
            <a:ext cx="2622876" cy="1333540"/>
            <a:chOff x="238125" y="1038125"/>
            <a:chExt cx="7146800" cy="3633625"/>
          </a:xfrm>
        </p:grpSpPr>
        <p:sp>
          <p:nvSpPr>
            <p:cNvPr id="1408" name="Google Shape;1408;p5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0" name="Google Shape;2980;p58"/>
          <p:cNvGrpSpPr/>
          <p:nvPr/>
        </p:nvGrpSpPr>
        <p:grpSpPr>
          <a:xfrm>
            <a:off x="5834044" y="993055"/>
            <a:ext cx="2590840" cy="1380235"/>
            <a:chOff x="233350" y="949250"/>
            <a:chExt cx="7137300" cy="3802300"/>
          </a:xfrm>
        </p:grpSpPr>
        <p:sp>
          <p:nvSpPr>
            <p:cNvPr id="2981" name="Google Shape;2981;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58"/>
          <p:cNvGrpSpPr/>
          <p:nvPr/>
        </p:nvGrpSpPr>
        <p:grpSpPr>
          <a:xfrm>
            <a:off x="7648473" y="3037828"/>
            <a:ext cx="104231" cy="320340"/>
            <a:chOff x="7564426" y="3224343"/>
            <a:chExt cx="119985" cy="368801"/>
          </a:xfrm>
        </p:grpSpPr>
        <p:sp>
          <p:nvSpPr>
            <p:cNvPr id="3033" name="Google Shape;3033;p5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5" name="Google Shape;3035;p58"/>
          <p:cNvGrpSpPr/>
          <p:nvPr/>
        </p:nvGrpSpPr>
        <p:grpSpPr>
          <a:xfrm>
            <a:off x="7347962" y="3031929"/>
            <a:ext cx="189489" cy="332132"/>
            <a:chOff x="8370831" y="3202002"/>
            <a:chExt cx="218129" cy="382376"/>
          </a:xfrm>
        </p:grpSpPr>
        <p:sp>
          <p:nvSpPr>
            <p:cNvPr id="3036" name="Google Shape;3036;p5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8" name="Google Shape;3038;p58"/>
          <p:cNvGrpSpPr/>
          <p:nvPr/>
        </p:nvGrpSpPr>
        <p:grpSpPr>
          <a:xfrm>
            <a:off x="8071351" y="3443061"/>
            <a:ext cx="309429" cy="267000"/>
            <a:chOff x="6742064" y="3750480"/>
            <a:chExt cx="399315" cy="344560"/>
          </a:xfrm>
        </p:grpSpPr>
        <p:sp>
          <p:nvSpPr>
            <p:cNvPr id="3039" name="Google Shape;3039;p5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1" name="Google Shape;3041;p58"/>
          <p:cNvGrpSpPr/>
          <p:nvPr/>
        </p:nvGrpSpPr>
        <p:grpSpPr>
          <a:xfrm>
            <a:off x="7610370" y="3794109"/>
            <a:ext cx="180437" cy="281608"/>
            <a:chOff x="7248525" y="3739696"/>
            <a:chExt cx="230531" cy="359790"/>
          </a:xfrm>
        </p:grpSpPr>
        <p:sp>
          <p:nvSpPr>
            <p:cNvPr id="3042" name="Google Shape;3042;p5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4" name="Google Shape;3044;p58"/>
          <p:cNvGrpSpPr/>
          <p:nvPr/>
        </p:nvGrpSpPr>
        <p:grpSpPr>
          <a:xfrm>
            <a:off x="7856289" y="3437333"/>
            <a:ext cx="162896" cy="278710"/>
            <a:chOff x="7601242" y="3729267"/>
            <a:chExt cx="222566" cy="380803"/>
          </a:xfrm>
        </p:grpSpPr>
        <p:sp>
          <p:nvSpPr>
            <p:cNvPr id="3045" name="Google Shape;3045;p5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7" name="Google Shape;3047;p5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8" name="Google Shape;3048;p58"/>
          <p:cNvGrpSpPr/>
          <p:nvPr/>
        </p:nvGrpSpPr>
        <p:grpSpPr>
          <a:xfrm>
            <a:off x="7345935" y="3438473"/>
            <a:ext cx="193543" cy="275990"/>
            <a:chOff x="8304647" y="3738687"/>
            <a:chExt cx="225076" cy="320956"/>
          </a:xfrm>
        </p:grpSpPr>
        <p:sp>
          <p:nvSpPr>
            <p:cNvPr id="3049" name="Google Shape;3049;p5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2" name="Google Shape;3052;p58"/>
          <p:cNvGrpSpPr/>
          <p:nvPr/>
        </p:nvGrpSpPr>
        <p:grpSpPr>
          <a:xfrm>
            <a:off x="7618427" y="3438473"/>
            <a:ext cx="178492" cy="275990"/>
            <a:chOff x="8615101" y="3738687"/>
            <a:chExt cx="207573" cy="320956"/>
          </a:xfrm>
        </p:grpSpPr>
        <p:sp>
          <p:nvSpPr>
            <p:cNvPr id="3053" name="Google Shape;3053;p5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6" name="Google Shape;3056;p5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7" name="Google Shape;3057;p58"/>
          <p:cNvGrpSpPr/>
          <p:nvPr/>
        </p:nvGrpSpPr>
        <p:grpSpPr>
          <a:xfrm>
            <a:off x="6013132" y="3559961"/>
            <a:ext cx="557671" cy="511283"/>
            <a:chOff x="6015419" y="3716859"/>
            <a:chExt cx="557671" cy="511283"/>
          </a:xfrm>
        </p:grpSpPr>
        <p:sp>
          <p:nvSpPr>
            <p:cNvPr id="3058" name="Google Shape;3058;p5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9" name="Google Shape;3059;p58"/>
            <p:cNvGrpSpPr/>
            <p:nvPr/>
          </p:nvGrpSpPr>
          <p:grpSpPr>
            <a:xfrm>
              <a:off x="6036094" y="3716980"/>
              <a:ext cx="529860" cy="510468"/>
              <a:chOff x="6036094" y="3716980"/>
              <a:chExt cx="529860" cy="510468"/>
            </a:xfrm>
          </p:grpSpPr>
          <p:sp>
            <p:nvSpPr>
              <p:cNvPr id="3060" name="Google Shape;3060;p5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70" name="Google Shape;3070;p58"/>
          <p:cNvGrpSpPr/>
          <p:nvPr/>
        </p:nvGrpSpPr>
        <p:grpSpPr>
          <a:xfrm>
            <a:off x="6642017" y="2916730"/>
            <a:ext cx="576302" cy="511871"/>
            <a:chOff x="6644304" y="3073628"/>
            <a:chExt cx="576302" cy="511871"/>
          </a:xfrm>
        </p:grpSpPr>
        <p:sp>
          <p:nvSpPr>
            <p:cNvPr id="3071" name="Google Shape;3071;p5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2" name="Google Shape;3072;p58"/>
            <p:cNvGrpSpPr/>
            <p:nvPr/>
          </p:nvGrpSpPr>
          <p:grpSpPr>
            <a:xfrm>
              <a:off x="6712169" y="3085440"/>
              <a:ext cx="481622" cy="494913"/>
              <a:chOff x="6712169" y="3085440"/>
              <a:chExt cx="481622" cy="494913"/>
            </a:xfrm>
          </p:grpSpPr>
          <p:sp>
            <p:nvSpPr>
              <p:cNvPr id="3073" name="Google Shape;3073;p5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8" name="Google Shape;3078;p5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1" name="Google Shape;3081;p5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2" name="Google Shape;3082;p58"/>
          <p:cNvGrpSpPr/>
          <p:nvPr/>
        </p:nvGrpSpPr>
        <p:grpSpPr>
          <a:xfrm>
            <a:off x="6649868" y="3559725"/>
            <a:ext cx="560631" cy="511352"/>
            <a:chOff x="6652154" y="3716623"/>
            <a:chExt cx="560631" cy="511352"/>
          </a:xfrm>
        </p:grpSpPr>
        <p:sp>
          <p:nvSpPr>
            <p:cNvPr id="3083" name="Google Shape;3083;p5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4" name="Google Shape;3084;p58"/>
            <p:cNvGrpSpPr/>
            <p:nvPr/>
          </p:nvGrpSpPr>
          <p:grpSpPr>
            <a:xfrm>
              <a:off x="6669657" y="3716715"/>
              <a:ext cx="466779" cy="464290"/>
              <a:chOff x="6669657" y="3716715"/>
              <a:chExt cx="466779" cy="464290"/>
            </a:xfrm>
          </p:grpSpPr>
          <p:sp>
            <p:nvSpPr>
              <p:cNvPr id="3085" name="Google Shape;3085;p5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98" name="Google Shape;3098;p58"/>
          <p:cNvGrpSpPr/>
          <p:nvPr/>
        </p:nvGrpSpPr>
        <p:grpSpPr>
          <a:xfrm>
            <a:off x="7843959" y="3841134"/>
            <a:ext cx="187557" cy="187557"/>
            <a:chOff x="8565775" y="671075"/>
            <a:chExt cx="441000" cy="441000"/>
          </a:xfrm>
        </p:grpSpPr>
        <p:sp>
          <p:nvSpPr>
            <p:cNvPr id="3099" name="Google Shape;3099;p5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1" name="Google Shape;3101;p5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3" name="Google Shape;3103;p58"/>
          <p:cNvGrpSpPr/>
          <p:nvPr/>
        </p:nvGrpSpPr>
        <p:grpSpPr>
          <a:xfrm>
            <a:off x="5997814" y="2919352"/>
            <a:ext cx="587871" cy="512373"/>
            <a:chOff x="6000100" y="3076250"/>
            <a:chExt cx="587871" cy="512373"/>
          </a:xfrm>
        </p:grpSpPr>
        <p:sp>
          <p:nvSpPr>
            <p:cNvPr id="3104" name="Google Shape;3104;p5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5" name="Google Shape;3105;p58"/>
            <p:cNvGrpSpPr/>
            <p:nvPr/>
          </p:nvGrpSpPr>
          <p:grpSpPr>
            <a:xfrm>
              <a:off x="6031360" y="3076713"/>
              <a:ext cx="539107" cy="480965"/>
              <a:chOff x="6031360" y="3076713"/>
              <a:chExt cx="539107" cy="480965"/>
            </a:xfrm>
          </p:grpSpPr>
          <p:sp>
            <p:nvSpPr>
              <p:cNvPr id="3106" name="Google Shape;3106;p5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13" name="Google Shape;3113;p58"/>
          <p:cNvGrpSpPr/>
          <p:nvPr/>
        </p:nvGrpSpPr>
        <p:grpSpPr>
          <a:xfrm>
            <a:off x="3369305" y="938716"/>
            <a:ext cx="2310381" cy="1488888"/>
            <a:chOff x="229225" y="549050"/>
            <a:chExt cx="7161750" cy="4615275"/>
          </a:xfrm>
        </p:grpSpPr>
        <p:sp>
          <p:nvSpPr>
            <p:cNvPr id="3114" name="Google Shape;3114;p5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1" name="Google Shape;3231;p58"/>
          <p:cNvGrpSpPr/>
          <p:nvPr/>
        </p:nvGrpSpPr>
        <p:grpSpPr>
          <a:xfrm>
            <a:off x="3514723" y="2830563"/>
            <a:ext cx="2310282" cy="1374222"/>
            <a:chOff x="238125" y="732525"/>
            <a:chExt cx="7130500" cy="4241425"/>
          </a:xfrm>
        </p:grpSpPr>
        <p:sp>
          <p:nvSpPr>
            <p:cNvPr id="3232" name="Google Shape;3232;p5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349"/>
        <p:cNvGrpSpPr/>
        <p:nvPr/>
      </p:nvGrpSpPr>
      <p:grpSpPr>
        <a:xfrm>
          <a:off x="0" y="0"/>
          <a:ext cx="0" cy="0"/>
          <a:chOff x="0" y="0"/>
          <a:chExt cx="0" cy="0"/>
        </a:xfrm>
      </p:grpSpPr>
      <p:grpSp>
        <p:nvGrpSpPr>
          <p:cNvPr id="3350" name="Google Shape;3350;p59"/>
          <p:cNvGrpSpPr/>
          <p:nvPr/>
        </p:nvGrpSpPr>
        <p:grpSpPr>
          <a:xfrm>
            <a:off x="725414" y="969763"/>
            <a:ext cx="2507799" cy="206239"/>
            <a:chOff x="106648" y="895722"/>
            <a:chExt cx="4481413" cy="374300"/>
          </a:xfrm>
        </p:grpSpPr>
        <p:grpSp>
          <p:nvGrpSpPr>
            <p:cNvPr id="3351" name="Google Shape;3351;p59"/>
            <p:cNvGrpSpPr/>
            <p:nvPr/>
          </p:nvGrpSpPr>
          <p:grpSpPr>
            <a:xfrm>
              <a:off x="2233276" y="895722"/>
              <a:ext cx="1082667" cy="223591"/>
              <a:chOff x="4808316" y="2800065"/>
              <a:chExt cx="1999386" cy="412910"/>
            </a:xfrm>
          </p:grpSpPr>
          <p:sp>
            <p:nvSpPr>
              <p:cNvPr id="3352" name="Google Shape;3352;p5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3" name="Google Shape;3353;p59"/>
              <p:cNvGrpSpPr/>
              <p:nvPr/>
            </p:nvGrpSpPr>
            <p:grpSpPr>
              <a:xfrm>
                <a:off x="4808316" y="2800065"/>
                <a:ext cx="92400" cy="411825"/>
                <a:chOff x="845575" y="2563700"/>
                <a:chExt cx="92400" cy="411825"/>
              </a:xfrm>
            </p:grpSpPr>
            <p:cxnSp>
              <p:nvCxnSpPr>
                <p:cNvPr id="3354" name="Google Shape;3354;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55" name="Google Shape;3355;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56" name="Google Shape;3356;p59"/>
            <p:cNvGrpSpPr/>
            <p:nvPr/>
          </p:nvGrpSpPr>
          <p:grpSpPr>
            <a:xfrm>
              <a:off x="106648" y="895722"/>
              <a:ext cx="1088401" cy="223591"/>
              <a:chOff x="881025" y="2800065"/>
              <a:chExt cx="2009975" cy="412910"/>
            </a:xfrm>
          </p:grpSpPr>
          <p:sp>
            <p:nvSpPr>
              <p:cNvPr id="3357" name="Google Shape;3357;p5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8" name="Google Shape;3358;p59"/>
              <p:cNvGrpSpPr/>
              <p:nvPr/>
            </p:nvGrpSpPr>
            <p:grpSpPr>
              <a:xfrm>
                <a:off x="881025" y="2800065"/>
                <a:ext cx="92400" cy="411825"/>
                <a:chOff x="845575" y="2563700"/>
                <a:chExt cx="92400" cy="411825"/>
              </a:xfrm>
            </p:grpSpPr>
            <p:cxnSp>
              <p:nvCxnSpPr>
                <p:cNvPr id="3359" name="Google Shape;3359;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0" name="Google Shape;3360;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1" name="Google Shape;3361;p59"/>
            <p:cNvGrpSpPr/>
            <p:nvPr/>
          </p:nvGrpSpPr>
          <p:grpSpPr>
            <a:xfrm>
              <a:off x="1172346" y="1047018"/>
              <a:ext cx="1083151" cy="223003"/>
              <a:chOff x="2849073" y="3079467"/>
              <a:chExt cx="2000279" cy="411825"/>
            </a:xfrm>
          </p:grpSpPr>
          <p:sp>
            <p:nvSpPr>
              <p:cNvPr id="3362" name="Google Shape;3362;p5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3" name="Google Shape;3363;p59"/>
              <p:cNvGrpSpPr/>
              <p:nvPr/>
            </p:nvGrpSpPr>
            <p:grpSpPr>
              <a:xfrm rot="10800000">
                <a:off x="2849073" y="3079467"/>
                <a:ext cx="92400" cy="411825"/>
                <a:chOff x="2070100" y="2563700"/>
                <a:chExt cx="92400" cy="411825"/>
              </a:xfrm>
            </p:grpSpPr>
            <p:cxnSp>
              <p:nvCxnSpPr>
                <p:cNvPr id="3364" name="Google Shape;3364;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5" name="Google Shape;3365;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6" name="Google Shape;3366;p59"/>
            <p:cNvGrpSpPr/>
            <p:nvPr/>
          </p:nvGrpSpPr>
          <p:grpSpPr>
            <a:xfrm>
              <a:off x="3290132" y="1047018"/>
              <a:ext cx="1297929" cy="223003"/>
              <a:chOff x="6760035" y="3079467"/>
              <a:chExt cx="2396914" cy="411825"/>
            </a:xfrm>
          </p:grpSpPr>
          <p:sp>
            <p:nvSpPr>
              <p:cNvPr id="3367" name="Google Shape;3367;p5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8" name="Google Shape;3368;p59"/>
              <p:cNvGrpSpPr/>
              <p:nvPr/>
            </p:nvGrpSpPr>
            <p:grpSpPr>
              <a:xfrm rot="10800000">
                <a:off x="6760035" y="3079467"/>
                <a:ext cx="92400" cy="411825"/>
                <a:chOff x="2070100" y="2563700"/>
                <a:chExt cx="92400" cy="411825"/>
              </a:xfrm>
            </p:grpSpPr>
            <p:cxnSp>
              <p:nvCxnSpPr>
                <p:cNvPr id="3369" name="Google Shape;3369;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70" name="Google Shape;3370;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71" name="Google Shape;3371;p59"/>
          <p:cNvGrpSpPr/>
          <p:nvPr/>
        </p:nvGrpSpPr>
        <p:grpSpPr>
          <a:xfrm>
            <a:off x="2143176" y="3369134"/>
            <a:ext cx="1086701" cy="799429"/>
            <a:chOff x="2183288" y="3555572"/>
            <a:chExt cx="1136241" cy="835873"/>
          </a:xfrm>
        </p:grpSpPr>
        <p:sp>
          <p:nvSpPr>
            <p:cNvPr id="3372" name="Google Shape;3372;p5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3" name="Google Shape;3373;p59"/>
            <p:cNvGrpSpPr/>
            <p:nvPr/>
          </p:nvGrpSpPr>
          <p:grpSpPr>
            <a:xfrm>
              <a:off x="2205895" y="3637269"/>
              <a:ext cx="1089848" cy="724993"/>
              <a:chOff x="2205895" y="3637269"/>
              <a:chExt cx="1089848" cy="724993"/>
            </a:xfrm>
          </p:grpSpPr>
          <p:sp>
            <p:nvSpPr>
              <p:cNvPr id="3374" name="Google Shape;3374;p5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0" name="Google Shape;3380;p5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1" name="Google Shape;3381;p5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82" name="Google Shape;3382;p59"/>
            <p:cNvGrpSpPr/>
            <p:nvPr/>
          </p:nvGrpSpPr>
          <p:grpSpPr>
            <a:xfrm>
              <a:off x="3173850" y="3779426"/>
              <a:ext cx="145679" cy="70048"/>
              <a:chOff x="3173850" y="3779426"/>
              <a:chExt cx="145679" cy="70048"/>
            </a:xfrm>
          </p:grpSpPr>
          <p:cxnSp>
            <p:nvCxnSpPr>
              <p:cNvPr id="3383" name="Google Shape;3383;p5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384" name="Google Shape;3384;p5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5" name="Google Shape;3385;p59"/>
            <p:cNvGrpSpPr/>
            <p:nvPr/>
          </p:nvGrpSpPr>
          <p:grpSpPr>
            <a:xfrm>
              <a:off x="2183288" y="4139483"/>
              <a:ext cx="145133" cy="70048"/>
              <a:chOff x="2183288" y="4139483"/>
              <a:chExt cx="145133" cy="70048"/>
            </a:xfrm>
          </p:grpSpPr>
          <p:cxnSp>
            <p:nvCxnSpPr>
              <p:cNvPr id="3386" name="Google Shape;3386;p5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387" name="Google Shape;3387;p5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8" name="Google Shape;3388;p5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9" name="Google Shape;3389;p5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90" name="Google Shape;3390;p59"/>
            <p:cNvGrpSpPr/>
            <p:nvPr/>
          </p:nvGrpSpPr>
          <p:grpSpPr>
            <a:xfrm>
              <a:off x="2943836" y="4268886"/>
              <a:ext cx="60717" cy="122559"/>
              <a:chOff x="2943836" y="4268886"/>
              <a:chExt cx="60717" cy="122559"/>
            </a:xfrm>
          </p:grpSpPr>
          <p:sp>
            <p:nvSpPr>
              <p:cNvPr id="3391" name="Google Shape;3391;p5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92" name="Google Shape;3392;p5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393" name="Google Shape;3393;p59"/>
          <p:cNvGrpSpPr/>
          <p:nvPr/>
        </p:nvGrpSpPr>
        <p:grpSpPr>
          <a:xfrm>
            <a:off x="3406121" y="1290134"/>
            <a:ext cx="1675870" cy="758251"/>
            <a:chOff x="3530532" y="1496185"/>
            <a:chExt cx="1562000" cy="706730"/>
          </a:xfrm>
        </p:grpSpPr>
        <p:cxnSp>
          <p:nvCxnSpPr>
            <p:cNvPr id="3394" name="Google Shape;3394;p5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395" name="Google Shape;3395;p59"/>
            <p:cNvGrpSpPr/>
            <p:nvPr/>
          </p:nvGrpSpPr>
          <p:grpSpPr>
            <a:xfrm>
              <a:off x="3530532" y="1496185"/>
              <a:ext cx="323430" cy="463587"/>
              <a:chOff x="3530532" y="1496185"/>
              <a:chExt cx="323430" cy="463587"/>
            </a:xfrm>
          </p:grpSpPr>
          <p:grpSp>
            <p:nvGrpSpPr>
              <p:cNvPr id="3396" name="Google Shape;3396;p59"/>
              <p:cNvGrpSpPr/>
              <p:nvPr/>
            </p:nvGrpSpPr>
            <p:grpSpPr>
              <a:xfrm>
                <a:off x="3567462" y="1496185"/>
                <a:ext cx="286500" cy="361376"/>
                <a:chOff x="3567462" y="1496185"/>
                <a:chExt cx="286500" cy="361376"/>
              </a:xfrm>
            </p:grpSpPr>
            <p:cxnSp>
              <p:nvCxnSpPr>
                <p:cNvPr id="3397" name="Google Shape;3397;p5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98" name="Google Shape;3398;p5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9" name="Google Shape;3399;p5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0" name="Google Shape;3400;p59"/>
            <p:cNvGrpSpPr/>
            <p:nvPr/>
          </p:nvGrpSpPr>
          <p:grpSpPr>
            <a:xfrm>
              <a:off x="3891569" y="1779209"/>
              <a:ext cx="323945" cy="423706"/>
              <a:chOff x="3891569" y="1779209"/>
              <a:chExt cx="323945" cy="423706"/>
            </a:xfrm>
          </p:grpSpPr>
          <p:grpSp>
            <p:nvGrpSpPr>
              <p:cNvPr id="3401" name="Google Shape;3401;p59"/>
              <p:cNvGrpSpPr/>
              <p:nvPr/>
            </p:nvGrpSpPr>
            <p:grpSpPr>
              <a:xfrm>
                <a:off x="3929014" y="1881638"/>
                <a:ext cx="286500" cy="321278"/>
                <a:chOff x="3929014" y="1881638"/>
                <a:chExt cx="286500" cy="321278"/>
              </a:xfrm>
            </p:grpSpPr>
            <p:cxnSp>
              <p:nvCxnSpPr>
                <p:cNvPr id="3402" name="Google Shape;3402;p5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403" name="Google Shape;3403;p5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4" name="Google Shape;3404;p5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5" name="Google Shape;3405;p59"/>
            <p:cNvGrpSpPr/>
            <p:nvPr/>
          </p:nvGrpSpPr>
          <p:grpSpPr>
            <a:xfrm>
              <a:off x="4252606" y="1496185"/>
              <a:ext cx="324721" cy="463587"/>
              <a:chOff x="4252606" y="1496185"/>
              <a:chExt cx="324721" cy="463587"/>
            </a:xfrm>
          </p:grpSpPr>
          <p:grpSp>
            <p:nvGrpSpPr>
              <p:cNvPr id="3406" name="Google Shape;3406;p59"/>
              <p:cNvGrpSpPr/>
              <p:nvPr/>
            </p:nvGrpSpPr>
            <p:grpSpPr>
              <a:xfrm>
                <a:off x="4290828" y="1496185"/>
                <a:ext cx="286500" cy="361376"/>
                <a:chOff x="4290828" y="1496185"/>
                <a:chExt cx="286500" cy="361376"/>
              </a:xfrm>
            </p:grpSpPr>
            <p:cxnSp>
              <p:nvCxnSpPr>
                <p:cNvPr id="3407" name="Google Shape;3407;p5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408" name="Google Shape;3408;p5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9" name="Google Shape;3409;p5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0" name="Google Shape;3410;p59"/>
            <p:cNvGrpSpPr/>
            <p:nvPr/>
          </p:nvGrpSpPr>
          <p:grpSpPr>
            <a:xfrm>
              <a:off x="4613643" y="1763716"/>
              <a:ext cx="325308" cy="439200"/>
              <a:chOff x="4613643" y="1763716"/>
              <a:chExt cx="325308" cy="439200"/>
            </a:xfrm>
          </p:grpSpPr>
          <p:grpSp>
            <p:nvGrpSpPr>
              <p:cNvPr id="3411" name="Google Shape;3411;p59"/>
              <p:cNvGrpSpPr/>
              <p:nvPr/>
            </p:nvGrpSpPr>
            <p:grpSpPr>
              <a:xfrm>
                <a:off x="4652451" y="1879538"/>
                <a:ext cx="286500" cy="323378"/>
                <a:chOff x="4652451" y="1879538"/>
                <a:chExt cx="286500" cy="323378"/>
              </a:xfrm>
            </p:grpSpPr>
            <p:cxnSp>
              <p:nvCxnSpPr>
                <p:cNvPr id="3412" name="Google Shape;3412;p5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413" name="Google Shape;3413;p5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4" name="Google Shape;3414;p5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15" name="Google Shape;3415;p59"/>
          <p:cNvGrpSpPr/>
          <p:nvPr/>
        </p:nvGrpSpPr>
        <p:grpSpPr>
          <a:xfrm>
            <a:off x="3417981" y="2143759"/>
            <a:ext cx="1652173" cy="391517"/>
            <a:chOff x="3512551" y="2358270"/>
            <a:chExt cx="1597383" cy="378533"/>
          </a:xfrm>
        </p:grpSpPr>
        <p:cxnSp>
          <p:nvCxnSpPr>
            <p:cNvPr id="3416" name="Google Shape;3416;p59"/>
            <p:cNvCxnSpPr>
              <a:stCxn id="3417" idx="6"/>
              <a:endCxn id="341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419" name="Google Shape;3419;p59"/>
            <p:cNvGrpSpPr/>
            <p:nvPr/>
          </p:nvGrpSpPr>
          <p:grpSpPr>
            <a:xfrm>
              <a:off x="3512551" y="2358270"/>
              <a:ext cx="225647" cy="307714"/>
              <a:chOff x="2182679" y="2004714"/>
              <a:chExt cx="792300" cy="1080458"/>
            </a:xfrm>
          </p:grpSpPr>
          <p:cxnSp>
            <p:nvCxnSpPr>
              <p:cNvPr id="3420" name="Google Shape;3420;p59"/>
              <p:cNvCxnSpPr>
                <a:stCxn id="342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17" name="Google Shape;3417;p5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59"/>
            <p:cNvGrpSpPr/>
            <p:nvPr/>
          </p:nvGrpSpPr>
          <p:grpSpPr>
            <a:xfrm>
              <a:off x="3969644" y="2440153"/>
              <a:ext cx="225853" cy="296651"/>
              <a:chOff x="3775710" y="1729289"/>
              <a:chExt cx="136500" cy="179289"/>
            </a:xfrm>
          </p:grpSpPr>
          <p:cxnSp>
            <p:nvCxnSpPr>
              <p:cNvPr id="3423" name="Google Shape;3423;p5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424" name="Google Shape;3424;p5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6" name="Google Shape;3426;p59"/>
            <p:cNvGrpSpPr/>
            <p:nvPr/>
          </p:nvGrpSpPr>
          <p:grpSpPr>
            <a:xfrm>
              <a:off x="4427051" y="2358270"/>
              <a:ext cx="225647" cy="307714"/>
              <a:chOff x="5393704" y="2004714"/>
              <a:chExt cx="792300" cy="1080458"/>
            </a:xfrm>
          </p:grpSpPr>
          <p:cxnSp>
            <p:nvCxnSpPr>
              <p:cNvPr id="3427" name="Google Shape;3427;p59"/>
              <p:cNvCxnSpPr>
                <a:stCxn id="342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29" name="Google Shape;3429;p5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0" name="Google Shape;3430;p59"/>
            <p:cNvGrpSpPr/>
            <p:nvPr/>
          </p:nvGrpSpPr>
          <p:grpSpPr>
            <a:xfrm>
              <a:off x="4884287" y="2440252"/>
              <a:ext cx="225647" cy="296532"/>
              <a:chOff x="6999166" y="2292572"/>
              <a:chExt cx="792300" cy="1041192"/>
            </a:xfrm>
          </p:grpSpPr>
          <p:cxnSp>
            <p:nvCxnSpPr>
              <p:cNvPr id="3431" name="Google Shape;3431;p5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418" name="Google Shape;3418;p5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33" name="Google Shape;3433;p59"/>
          <p:cNvGrpSpPr/>
          <p:nvPr/>
        </p:nvGrpSpPr>
        <p:grpSpPr>
          <a:xfrm>
            <a:off x="6838789" y="979959"/>
            <a:ext cx="1581844" cy="732818"/>
            <a:chOff x="634175" y="2986275"/>
            <a:chExt cx="3147949" cy="1458344"/>
          </a:xfrm>
        </p:grpSpPr>
        <p:cxnSp>
          <p:nvCxnSpPr>
            <p:cNvPr id="3434" name="Google Shape;3434;p59"/>
            <p:cNvCxnSpPr>
              <a:stCxn id="3435" idx="4"/>
              <a:endCxn id="343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437" name="Google Shape;3437;p59"/>
            <p:cNvCxnSpPr>
              <a:stCxn id="3436" idx="0"/>
              <a:endCxn id="343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39" name="Google Shape;3439;p59"/>
            <p:cNvCxnSpPr>
              <a:stCxn id="3438" idx="4"/>
              <a:endCxn id="344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41" name="Google Shape;3441;p59"/>
            <p:cNvCxnSpPr>
              <a:stCxn id="3440" idx="0"/>
              <a:endCxn id="344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442" name="Google Shape;3442;p5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8" name="Google Shape;3438;p5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5" name="Google Shape;3435;p5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40" name="Google Shape;3440;p5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6" name="Google Shape;3436;p5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43" name="Google Shape;3443;p59"/>
          <p:cNvGrpSpPr/>
          <p:nvPr/>
        </p:nvGrpSpPr>
        <p:grpSpPr>
          <a:xfrm>
            <a:off x="3406504" y="2674269"/>
            <a:ext cx="1675128" cy="313674"/>
            <a:chOff x="998425" y="1182125"/>
            <a:chExt cx="1065400" cy="199500"/>
          </a:xfrm>
        </p:grpSpPr>
        <p:sp>
          <p:nvSpPr>
            <p:cNvPr id="3444" name="Google Shape;3444;p5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9" name="Google Shape;3449;p59"/>
          <p:cNvGrpSpPr/>
          <p:nvPr/>
        </p:nvGrpSpPr>
        <p:grpSpPr>
          <a:xfrm>
            <a:off x="3406503" y="3630235"/>
            <a:ext cx="1675129" cy="525345"/>
            <a:chOff x="5194708" y="3484366"/>
            <a:chExt cx="3148148" cy="987304"/>
          </a:xfrm>
        </p:grpSpPr>
        <p:grpSp>
          <p:nvGrpSpPr>
            <p:cNvPr id="3450" name="Google Shape;3450;p59"/>
            <p:cNvGrpSpPr/>
            <p:nvPr/>
          </p:nvGrpSpPr>
          <p:grpSpPr>
            <a:xfrm>
              <a:off x="7531521" y="3484366"/>
              <a:ext cx="811335" cy="987304"/>
              <a:chOff x="3379425" y="1617275"/>
              <a:chExt cx="1090650" cy="1327200"/>
            </a:xfrm>
          </p:grpSpPr>
          <p:sp>
            <p:nvSpPr>
              <p:cNvPr id="3451" name="Google Shape;3451;p5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4" name="Google Shape;3454;p59"/>
            <p:cNvGrpSpPr/>
            <p:nvPr/>
          </p:nvGrpSpPr>
          <p:grpSpPr>
            <a:xfrm>
              <a:off x="6752546" y="3484366"/>
              <a:ext cx="811428" cy="987304"/>
              <a:chOff x="2332275" y="1617275"/>
              <a:chExt cx="1090775" cy="1327200"/>
            </a:xfrm>
          </p:grpSpPr>
          <p:sp>
            <p:nvSpPr>
              <p:cNvPr id="3455" name="Google Shape;3455;p5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8" name="Google Shape;3458;p59"/>
            <p:cNvGrpSpPr/>
            <p:nvPr/>
          </p:nvGrpSpPr>
          <p:grpSpPr>
            <a:xfrm>
              <a:off x="5973664" y="3484366"/>
              <a:ext cx="811335" cy="987304"/>
              <a:chOff x="1285250" y="1617275"/>
              <a:chExt cx="1090650" cy="1327200"/>
            </a:xfrm>
          </p:grpSpPr>
          <p:sp>
            <p:nvSpPr>
              <p:cNvPr id="3459" name="Google Shape;3459;p5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2" name="Google Shape;3462;p59"/>
            <p:cNvGrpSpPr/>
            <p:nvPr/>
          </p:nvGrpSpPr>
          <p:grpSpPr>
            <a:xfrm>
              <a:off x="5194708" y="3484366"/>
              <a:ext cx="811409" cy="987304"/>
              <a:chOff x="238125" y="1617275"/>
              <a:chExt cx="1090750" cy="1327200"/>
            </a:xfrm>
          </p:grpSpPr>
          <p:sp>
            <p:nvSpPr>
              <p:cNvPr id="3463" name="Google Shape;3463;p5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66" name="Google Shape;3466;p59"/>
          <p:cNvGrpSpPr/>
          <p:nvPr/>
        </p:nvGrpSpPr>
        <p:grpSpPr>
          <a:xfrm>
            <a:off x="6840188" y="2276124"/>
            <a:ext cx="1579046" cy="522230"/>
            <a:chOff x="6853641" y="2534077"/>
            <a:chExt cx="1515545" cy="501229"/>
          </a:xfrm>
        </p:grpSpPr>
        <p:grpSp>
          <p:nvGrpSpPr>
            <p:cNvPr id="3467" name="Google Shape;3467;p59"/>
            <p:cNvGrpSpPr/>
            <p:nvPr/>
          </p:nvGrpSpPr>
          <p:grpSpPr>
            <a:xfrm>
              <a:off x="6853641" y="2618923"/>
              <a:ext cx="1515545" cy="324556"/>
              <a:chOff x="6853641" y="2618923"/>
              <a:chExt cx="1515545" cy="324556"/>
            </a:xfrm>
          </p:grpSpPr>
          <p:sp>
            <p:nvSpPr>
              <p:cNvPr id="3468" name="Google Shape;3468;p5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3" name="Google Shape;3473;p5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8" name="Google Shape;3478;p59"/>
          <p:cNvGrpSpPr/>
          <p:nvPr/>
        </p:nvGrpSpPr>
        <p:grpSpPr>
          <a:xfrm>
            <a:off x="3435080" y="3151165"/>
            <a:ext cx="1617976" cy="346616"/>
            <a:chOff x="1808063" y="4294338"/>
            <a:chExt cx="3370782" cy="721817"/>
          </a:xfrm>
        </p:grpSpPr>
        <p:sp>
          <p:nvSpPr>
            <p:cNvPr id="3479" name="Google Shape;3479;p5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9" name="Google Shape;3489;p59"/>
          <p:cNvGrpSpPr/>
          <p:nvPr/>
        </p:nvGrpSpPr>
        <p:grpSpPr>
          <a:xfrm>
            <a:off x="5261076" y="3817915"/>
            <a:ext cx="1417067" cy="350605"/>
            <a:chOff x="4234950" y="2101012"/>
            <a:chExt cx="4219974" cy="1044090"/>
          </a:xfrm>
        </p:grpSpPr>
        <p:sp>
          <p:nvSpPr>
            <p:cNvPr id="3490" name="Google Shape;3490;p5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6" name="Google Shape;3506;p59"/>
          <p:cNvGrpSpPr/>
          <p:nvPr/>
        </p:nvGrpSpPr>
        <p:grpSpPr>
          <a:xfrm>
            <a:off x="6836548" y="1808672"/>
            <a:ext cx="1586327" cy="371557"/>
            <a:chOff x="1247650" y="2075423"/>
            <a:chExt cx="6648477" cy="1557238"/>
          </a:xfrm>
        </p:grpSpPr>
        <p:sp>
          <p:nvSpPr>
            <p:cNvPr id="3507" name="Google Shape;3507;p5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3" name="Google Shape;3513;p59"/>
          <p:cNvGrpSpPr/>
          <p:nvPr/>
        </p:nvGrpSpPr>
        <p:grpSpPr>
          <a:xfrm>
            <a:off x="5267818" y="961862"/>
            <a:ext cx="1415601" cy="1648533"/>
            <a:chOff x="1839112" y="2209163"/>
            <a:chExt cx="1918159" cy="2233784"/>
          </a:xfrm>
        </p:grpSpPr>
        <p:sp>
          <p:nvSpPr>
            <p:cNvPr id="3514" name="Google Shape;3514;p5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17" name="Google Shape;3517;p59"/>
            <p:cNvCxnSpPr>
              <a:stCxn id="3514" idx="6"/>
              <a:endCxn id="351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18" name="Google Shape;3518;p59"/>
            <p:cNvCxnSpPr>
              <a:stCxn id="3515" idx="4"/>
              <a:endCxn id="351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520" name="Google Shape;3520;p59"/>
            <p:cNvCxnSpPr>
              <a:stCxn id="3519" idx="6"/>
              <a:endCxn id="351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21" name="Google Shape;3521;p59"/>
            <p:cNvCxnSpPr>
              <a:stCxn id="3516" idx="4"/>
              <a:endCxn id="352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519" name="Google Shape;3519;p5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24" name="Google Shape;3524;p59"/>
            <p:cNvCxnSpPr>
              <a:endCxn id="352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525" name="Google Shape;3525;p59"/>
          <p:cNvGrpSpPr/>
          <p:nvPr/>
        </p:nvGrpSpPr>
        <p:grpSpPr>
          <a:xfrm>
            <a:off x="3425084" y="979946"/>
            <a:ext cx="1637968" cy="154942"/>
            <a:chOff x="238125" y="2506075"/>
            <a:chExt cx="7115411" cy="673075"/>
          </a:xfrm>
        </p:grpSpPr>
        <p:sp>
          <p:nvSpPr>
            <p:cNvPr id="3526" name="Google Shape;3526;p5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1" name="Google Shape;3531;p59"/>
          <p:cNvGrpSpPr/>
          <p:nvPr/>
        </p:nvGrpSpPr>
        <p:grpSpPr>
          <a:xfrm>
            <a:off x="1965820" y="1294664"/>
            <a:ext cx="1262932" cy="785408"/>
            <a:chOff x="548861" y="389676"/>
            <a:chExt cx="3843371" cy="2390163"/>
          </a:xfrm>
        </p:grpSpPr>
        <p:cxnSp>
          <p:nvCxnSpPr>
            <p:cNvPr id="3532" name="Google Shape;3532;p5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3" name="Google Shape;3533;p5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4" name="Google Shape;3534;p5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5" name="Google Shape;3535;p5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536" name="Google Shape;3536;p5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537" name="Google Shape;3537;p5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38" name="Google Shape;3538;p5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539" name="Google Shape;3539;p5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5" name="Google Shape;3545;p59"/>
          <p:cNvGrpSpPr/>
          <p:nvPr/>
        </p:nvGrpSpPr>
        <p:grpSpPr>
          <a:xfrm>
            <a:off x="753952" y="2401541"/>
            <a:ext cx="1412054" cy="633562"/>
            <a:chOff x="1187400" y="2529299"/>
            <a:chExt cx="6769193" cy="2241903"/>
          </a:xfrm>
        </p:grpSpPr>
        <p:sp>
          <p:nvSpPr>
            <p:cNvPr id="3546" name="Google Shape;3546;p5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47" name="Google Shape;3547;p5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8" name="Google Shape;3548;p5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9" name="Google Shape;3549;p5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0" name="Google Shape;3550;p5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1" name="Google Shape;3551;p5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2" name="Google Shape;3552;p5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553" name="Google Shape;3553;p59"/>
            <p:cNvCxnSpPr>
              <a:stCxn id="3546" idx="2"/>
              <a:endCxn id="354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4" name="Google Shape;3554;p59"/>
            <p:cNvCxnSpPr>
              <a:stCxn id="3548" idx="0"/>
              <a:endCxn id="354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5" name="Google Shape;3555;p59"/>
            <p:cNvCxnSpPr>
              <a:stCxn id="3548" idx="2"/>
              <a:endCxn id="355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6" name="Google Shape;3556;p59"/>
            <p:cNvCxnSpPr>
              <a:stCxn id="3549" idx="0"/>
              <a:endCxn id="354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7" name="Google Shape;3557;p59"/>
            <p:cNvCxnSpPr>
              <a:stCxn id="3547" idx="2"/>
              <a:endCxn id="355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8" name="Google Shape;3558;p59"/>
            <p:cNvCxnSpPr>
              <a:stCxn id="3551" idx="0"/>
              <a:endCxn id="354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559" name="Google Shape;3559;p59"/>
          <p:cNvGrpSpPr/>
          <p:nvPr/>
        </p:nvGrpSpPr>
        <p:grpSpPr>
          <a:xfrm>
            <a:off x="6840198" y="2894250"/>
            <a:ext cx="1579035" cy="540873"/>
            <a:chOff x="6895650" y="3126697"/>
            <a:chExt cx="1436662" cy="492105"/>
          </a:xfrm>
        </p:grpSpPr>
        <p:sp>
          <p:nvSpPr>
            <p:cNvPr id="3560" name="Google Shape;3560;p5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5" name="Google Shape;3565;p59"/>
            <p:cNvGrpSpPr/>
            <p:nvPr/>
          </p:nvGrpSpPr>
          <p:grpSpPr>
            <a:xfrm>
              <a:off x="6995957" y="3335810"/>
              <a:ext cx="1230393" cy="71754"/>
              <a:chOff x="6995957" y="3287964"/>
              <a:chExt cx="1230393" cy="71754"/>
            </a:xfrm>
          </p:grpSpPr>
          <p:sp>
            <p:nvSpPr>
              <p:cNvPr id="3566" name="Google Shape;3566;p5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71" name="Google Shape;3571;p59"/>
          <p:cNvGrpSpPr/>
          <p:nvPr/>
        </p:nvGrpSpPr>
        <p:grpSpPr>
          <a:xfrm>
            <a:off x="6838780" y="3531013"/>
            <a:ext cx="1581862" cy="650625"/>
            <a:chOff x="6777990" y="3710194"/>
            <a:chExt cx="1646915" cy="677382"/>
          </a:xfrm>
        </p:grpSpPr>
        <p:grpSp>
          <p:nvGrpSpPr>
            <p:cNvPr id="3572" name="Google Shape;3572;p59"/>
            <p:cNvGrpSpPr/>
            <p:nvPr/>
          </p:nvGrpSpPr>
          <p:grpSpPr>
            <a:xfrm>
              <a:off x="6777990" y="3874492"/>
              <a:ext cx="411129" cy="513083"/>
              <a:chOff x="6777990" y="3874492"/>
              <a:chExt cx="411129" cy="513083"/>
            </a:xfrm>
          </p:grpSpPr>
          <p:cxnSp>
            <p:nvCxnSpPr>
              <p:cNvPr id="3573" name="Google Shape;3573;p5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4" name="Google Shape;3574;p5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5" name="Google Shape;3575;p59"/>
            <p:cNvGrpSpPr/>
            <p:nvPr/>
          </p:nvGrpSpPr>
          <p:grpSpPr>
            <a:xfrm>
              <a:off x="7188425" y="3710194"/>
              <a:ext cx="411123" cy="520535"/>
              <a:chOff x="7188425" y="3710194"/>
              <a:chExt cx="411123" cy="520535"/>
            </a:xfrm>
          </p:grpSpPr>
          <p:cxnSp>
            <p:nvCxnSpPr>
              <p:cNvPr id="3576" name="Google Shape;3576;p5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7" name="Google Shape;3577;p5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8" name="Google Shape;3578;p59"/>
            <p:cNvGrpSpPr/>
            <p:nvPr/>
          </p:nvGrpSpPr>
          <p:grpSpPr>
            <a:xfrm>
              <a:off x="7603341" y="3874492"/>
              <a:ext cx="411474" cy="513083"/>
              <a:chOff x="7603341" y="3874492"/>
              <a:chExt cx="411474" cy="513083"/>
            </a:xfrm>
          </p:grpSpPr>
          <p:cxnSp>
            <p:nvCxnSpPr>
              <p:cNvPr id="3579" name="Google Shape;3579;p5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80" name="Google Shape;3580;p5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1" name="Google Shape;3581;p59"/>
            <p:cNvGrpSpPr/>
            <p:nvPr/>
          </p:nvGrpSpPr>
          <p:grpSpPr>
            <a:xfrm>
              <a:off x="8013776" y="3722847"/>
              <a:ext cx="411129" cy="507881"/>
              <a:chOff x="8013776" y="3722847"/>
              <a:chExt cx="411129" cy="507881"/>
            </a:xfrm>
          </p:grpSpPr>
          <p:cxnSp>
            <p:nvCxnSpPr>
              <p:cNvPr id="3582" name="Google Shape;3582;p5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583" name="Google Shape;3583;p5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84" name="Google Shape;3584;p59"/>
          <p:cNvGrpSpPr/>
          <p:nvPr/>
        </p:nvGrpSpPr>
        <p:grpSpPr>
          <a:xfrm>
            <a:off x="5258295" y="2703853"/>
            <a:ext cx="1421889" cy="1020603"/>
            <a:chOff x="5190863" y="2824811"/>
            <a:chExt cx="1544860" cy="1108869"/>
          </a:xfrm>
        </p:grpSpPr>
        <p:grpSp>
          <p:nvGrpSpPr>
            <p:cNvPr id="3585" name="Google Shape;3585;p59"/>
            <p:cNvGrpSpPr/>
            <p:nvPr/>
          </p:nvGrpSpPr>
          <p:grpSpPr>
            <a:xfrm>
              <a:off x="5938695" y="3176919"/>
              <a:ext cx="685761" cy="404739"/>
              <a:chOff x="5938695" y="3176919"/>
              <a:chExt cx="685761" cy="404739"/>
            </a:xfrm>
          </p:grpSpPr>
          <p:grpSp>
            <p:nvGrpSpPr>
              <p:cNvPr id="3586" name="Google Shape;3586;p59"/>
              <p:cNvGrpSpPr/>
              <p:nvPr/>
            </p:nvGrpSpPr>
            <p:grpSpPr>
              <a:xfrm>
                <a:off x="5938695" y="3176919"/>
                <a:ext cx="685761" cy="404739"/>
                <a:chOff x="5938695" y="3176919"/>
                <a:chExt cx="685761" cy="404739"/>
              </a:xfrm>
            </p:grpSpPr>
            <p:sp>
              <p:nvSpPr>
                <p:cNvPr id="3587" name="Google Shape;3587;p5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9" name="Google Shape;3589;p5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0" name="Google Shape;3590;p59"/>
            <p:cNvGrpSpPr/>
            <p:nvPr/>
          </p:nvGrpSpPr>
          <p:grpSpPr>
            <a:xfrm>
              <a:off x="5305233" y="3176835"/>
              <a:ext cx="685971" cy="404655"/>
              <a:chOff x="5305233" y="3176835"/>
              <a:chExt cx="685971" cy="404655"/>
            </a:xfrm>
          </p:grpSpPr>
          <p:grpSp>
            <p:nvGrpSpPr>
              <p:cNvPr id="3591" name="Google Shape;3591;p59"/>
              <p:cNvGrpSpPr/>
              <p:nvPr/>
            </p:nvGrpSpPr>
            <p:grpSpPr>
              <a:xfrm>
                <a:off x="5305233" y="3176835"/>
                <a:ext cx="685971" cy="404655"/>
                <a:chOff x="5305233" y="3176835"/>
                <a:chExt cx="685971" cy="404655"/>
              </a:xfrm>
            </p:grpSpPr>
            <p:sp>
              <p:nvSpPr>
                <p:cNvPr id="3592" name="Google Shape;3592;p5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4" name="Google Shape;3594;p5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5" name="Google Shape;3595;p5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6" name="Google Shape;3596;p59"/>
            <p:cNvGrpSpPr/>
            <p:nvPr/>
          </p:nvGrpSpPr>
          <p:grpSpPr>
            <a:xfrm>
              <a:off x="5657361" y="2824811"/>
              <a:ext cx="1078361" cy="404655"/>
              <a:chOff x="5657361" y="2824811"/>
              <a:chExt cx="1078361" cy="404655"/>
            </a:xfrm>
          </p:grpSpPr>
          <p:grpSp>
            <p:nvGrpSpPr>
              <p:cNvPr id="3597" name="Google Shape;3597;p59"/>
              <p:cNvGrpSpPr/>
              <p:nvPr/>
            </p:nvGrpSpPr>
            <p:grpSpPr>
              <a:xfrm>
                <a:off x="5657361" y="2824811"/>
                <a:ext cx="1078361" cy="404655"/>
                <a:chOff x="5657361" y="2824811"/>
                <a:chExt cx="1078361" cy="404655"/>
              </a:xfrm>
            </p:grpSpPr>
            <p:grpSp>
              <p:nvGrpSpPr>
                <p:cNvPr id="3598" name="Google Shape;3598;p59"/>
                <p:cNvGrpSpPr/>
                <p:nvPr/>
              </p:nvGrpSpPr>
              <p:grpSpPr>
                <a:xfrm>
                  <a:off x="5938485" y="2824811"/>
                  <a:ext cx="797237" cy="404655"/>
                  <a:chOff x="5938485" y="2824811"/>
                  <a:chExt cx="797237" cy="404655"/>
                </a:xfrm>
              </p:grpSpPr>
              <p:sp>
                <p:nvSpPr>
                  <p:cNvPr id="3599" name="Google Shape;3599;p5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1" name="Google Shape;3601;p5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2" name="Google Shape;3602;p5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3" name="Google Shape;3603;p59"/>
            <p:cNvGrpSpPr/>
            <p:nvPr/>
          </p:nvGrpSpPr>
          <p:grpSpPr>
            <a:xfrm>
              <a:off x="5190863" y="3528942"/>
              <a:ext cx="1078026" cy="404739"/>
              <a:chOff x="5190863" y="3528942"/>
              <a:chExt cx="1078026" cy="404739"/>
            </a:xfrm>
          </p:grpSpPr>
          <p:sp>
            <p:nvSpPr>
              <p:cNvPr id="3604" name="Google Shape;3604;p5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5" name="Google Shape;3605;p59"/>
              <p:cNvGrpSpPr/>
              <p:nvPr/>
            </p:nvGrpSpPr>
            <p:grpSpPr>
              <a:xfrm>
                <a:off x="5190863" y="3528942"/>
                <a:ext cx="1078026" cy="404739"/>
                <a:chOff x="5190863" y="3528942"/>
                <a:chExt cx="1078026" cy="404739"/>
              </a:xfrm>
            </p:grpSpPr>
            <p:sp>
              <p:nvSpPr>
                <p:cNvPr id="3606" name="Google Shape;3606;p5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08" name="Google Shape;3608;p59"/>
          <p:cNvGrpSpPr/>
          <p:nvPr/>
        </p:nvGrpSpPr>
        <p:grpSpPr>
          <a:xfrm>
            <a:off x="724302" y="1268321"/>
            <a:ext cx="1086719" cy="879487"/>
            <a:chOff x="803162" y="1474292"/>
            <a:chExt cx="1086719" cy="879487"/>
          </a:xfrm>
        </p:grpSpPr>
        <p:grpSp>
          <p:nvGrpSpPr>
            <p:cNvPr id="3609" name="Google Shape;3609;p59"/>
            <p:cNvGrpSpPr/>
            <p:nvPr/>
          </p:nvGrpSpPr>
          <p:grpSpPr>
            <a:xfrm>
              <a:off x="803162" y="1625948"/>
              <a:ext cx="445856" cy="576579"/>
              <a:chOff x="803162" y="1625948"/>
              <a:chExt cx="445856" cy="576579"/>
            </a:xfrm>
          </p:grpSpPr>
          <p:sp>
            <p:nvSpPr>
              <p:cNvPr id="3610" name="Google Shape;3610;p5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1" name="Google Shape;3611;p59"/>
              <p:cNvGrpSpPr/>
              <p:nvPr/>
            </p:nvGrpSpPr>
            <p:grpSpPr>
              <a:xfrm>
                <a:off x="1056023" y="1625948"/>
                <a:ext cx="192995" cy="576579"/>
                <a:chOff x="1056023" y="1625948"/>
                <a:chExt cx="192995" cy="576579"/>
              </a:xfrm>
            </p:grpSpPr>
            <p:sp>
              <p:nvSpPr>
                <p:cNvPr id="3612" name="Google Shape;3612;p5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17" name="Google Shape;3617;p59"/>
            <p:cNvGrpSpPr/>
            <p:nvPr/>
          </p:nvGrpSpPr>
          <p:grpSpPr>
            <a:xfrm>
              <a:off x="1371406" y="1474292"/>
              <a:ext cx="518475" cy="879487"/>
              <a:chOff x="1398231" y="1474292"/>
              <a:chExt cx="518475" cy="879487"/>
            </a:xfrm>
          </p:grpSpPr>
          <p:grpSp>
            <p:nvGrpSpPr>
              <p:cNvPr id="3618" name="Google Shape;3618;p59"/>
              <p:cNvGrpSpPr/>
              <p:nvPr/>
            </p:nvGrpSpPr>
            <p:grpSpPr>
              <a:xfrm>
                <a:off x="1398231" y="1474292"/>
                <a:ext cx="518475" cy="341643"/>
                <a:chOff x="1398231" y="1474292"/>
                <a:chExt cx="518475" cy="341643"/>
              </a:xfrm>
            </p:grpSpPr>
            <p:sp>
              <p:nvSpPr>
                <p:cNvPr id="3619" name="Google Shape;3619;p5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0" name="Google Shape;3620;p59"/>
                <p:cNvGrpSpPr/>
                <p:nvPr/>
              </p:nvGrpSpPr>
              <p:grpSpPr>
                <a:xfrm>
                  <a:off x="1616453" y="1474292"/>
                  <a:ext cx="300253" cy="341643"/>
                  <a:chOff x="1616453" y="1475379"/>
                  <a:chExt cx="300253" cy="341643"/>
                </a:xfrm>
              </p:grpSpPr>
              <p:sp>
                <p:nvSpPr>
                  <p:cNvPr id="3621" name="Google Shape;3621;p5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8" name="Google Shape;3628;p59"/>
                  <p:cNvGrpSpPr/>
                  <p:nvPr/>
                </p:nvGrpSpPr>
                <p:grpSpPr>
                  <a:xfrm>
                    <a:off x="1839639" y="1475379"/>
                    <a:ext cx="77067" cy="341643"/>
                    <a:chOff x="1839639" y="1475379"/>
                    <a:chExt cx="77067" cy="341643"/>
                  </a:xfrm>
                </p:grpSpPr>
                <p:sp>
                  <p:nvSpPr>
                    <p:cNvPr id="3629" name="Google Shape;3629;p5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31" name="Google Shape;3631;p59"/>
              <p:cNvGrpSpPr/>
              <p:nvPr/>
            </p:nvGrpSpPr>
            <p:grpSpPr>
              <a:xfrm>
                <a:off x="1398451" y="2012951"/>
                <a:ext cx="518255" cy="340828"/>
                <a:chOff x="1398451" y="2012951"/>
                <a:chExt cx="518255" cy="340828"/>
              </a:xfrm>
            </p:grpSpPr>
            <p:sp>
              <p:nvSpPr>
                <p:cNvPr id="3632" name="Google Shape;3632;p5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3" name="Google Shape;3633;p59"/>
                <p:cNvGrpSpPr/>
                <p:nvPr/>
              </p:nvGrpSpPr>
              <p:grpSpPr>
                <a:xfrm>
                  <a:off x="1616453" y="2012951"/>
                  <a:ext cx="300253" cy="340828"/>
                  <a:chOff x="1616453" y="2013538"/>
                  <a:chExt cx="300253" cy="340828"/>
                </a:xfrm>
              </p:grpSpPr>
              <p:sp>
                <p:nvSpPr>
                  <p:cNvPr id="3634" name="Google Shape;3634;p5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1" name="Google Shape;3641;p59"/>
                  <p:cNvGrpSpPr/>
                  <p:nvPr/>
                </p:nvGrpSpPr>
                <p:grpSpPr>
                  <a:xfrm>
                    <a:off x="1839639" y="2013538"/>
                    <a:ext cx="77067" cy="340828"/>
                    <a:chOff x="1839639" y="2013538"/>
                    <a:chExt cx="77067" cy="340828"/>
                  </a:xfrm>
                </p:grpSpPr>
                <p:sp>
                  <p:nvSpPr>
                    <p:cNvPr id="3642" name="Google Shape;3642;p5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644" name="Google Shape;3644;p59"/>
          <p:cNvGrpSpPr/>
          <p:nvPr/>
        </p:nvGrpSpPr>
        <p:grpSpPr>
          <a:xfrm>
            <a:off x="721126" y="3399508"/>
            <a:ext cx="1368681" cy="682918"/>
            <a:chOff x="724986" y="3605478"/>
            <a:chExt cx="1368681" cy="682918"/>
          </a:xfrm>
        </p:grpSpPr>
        <p:grpSp>
          <p:nvGrpSpPr>
            <p:cNvPr id="3645" name="Google Shape;3645;p59"/>
            <p:cNvGrpSpPr/>
            <p:nvPr/>
          </p:nvGrpSpPr>
          <p:grpSpPr>
            <a:xfrm>
              <a:off x="1289102" y="3823629"/>
              <a:ext cx="240442" cy="250435"/>
              <a:chOff x="-165066" y="3843615"/>
              <a:chExt cx="221259" cy="230455"/>
            </a:xfrm>
          </p:grpSpPr>
          <p:sp>
            <p:nvSpPr>
              <p:cNvPr id="3646" name="Google Shape;3646;p5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59"/>
            <p:cNvGrpSpPr/>
            <p:nvPr/>
          </p:nvGrpSpPr>
          <p:grpSpPr>
            <a:xfrm>
              <a:off x="724986" y="3605478"/>
              <a:ext cx="1368681" cy="682918"/>
              <a:chOff x="724986" y="3605478"/>
              <a:chExt cx="1368681" cy="682918"/>
            </a:xfrm>
          </p:grpSpPr>
          <p:grpSp>
            <p:nvGrpSpPr>
              <p:cNvPr id="3667" name="Google Shape;3667;p59"/>
              <p:cNvGrpSpPr/>
              <p:nvPr/>
            </p:nvGrpSpPr>
            <p:grpSpPr>
              <a:xfrm>
                <a:off x="1498221" y="4047614"/>
                <a:ext cx="529172" cy="240783"/>
                <a:chOff x="1498221" y="4047614"/>
                <a:chExt cx="529172" cy="240783"/>
              </a:xfrm>
            </p:grpSpPr>
            <p:grpSp>
              <p:nvGrpSpPr>
                <p:cNvPr id="3668" name="Google Shape;3668;p59"/>
                <p:cNvGrpSpPr/>
                <p:nvPr/>
              </p:nvGrpSpPr>
              <p:grpSpPr>
                <a:xfrm>
                  <a:off x="1826655" y="4224370"/>
                  <a:ext cx="200738" cy="25631"/>
                  <a:chOff x="1826655" y="4224370"/>
                  <a:chExt cx="200738" cy="25631"/>
                </a:xfrm>
              </p:grpSpPr>
              <p:sp>
                <p:nvSpPr>
                  <p:cNvPr id="3669" name="Google Shape;3669;p5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1" name="Google Shape;3671;p59"/>
                <p:cNvGrpSpPr/>
                <p:nvPr/>
              </p:nvGrpSpPr>
              <p:grpSpPr>
                <a:xfrm>
                  <a:off x="1498221" y="4047614"/>
                  <a:ext cx="328444" cy="240783"/>
                  <a:chOff x="1498221" y="4047614"/>
                  <a:chExt cx="328444" cy="240783"/>
                </a:xfrm>
              </p:grpSpPr>
              <p:sp>
                <p:nvSpPr>
                  <p:cNvPr id="3672" name="Google Shape;3672;p5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3" name="Google Shape;3673;p59"/>
                  <p:cNvGrpSpPr/>
                  <p:nvPr/>
                </p:nvGrpSpPr>
                <p:grpSpPr>
                  <a:xfrm>
                    <a:off x="1498221" y="4047614"/>
                    <a:ext cx="150566" cy="190416"/>
                    <a:chOff x="1498221" y="4047614"/>
                    <a:chExt cx="150566" cy="190416"/>
                  </a:xfrm>
                </p:grpSpPr>
                <p:sp>
                  <p:nvSpPr>
                    <p:cNvPr id="3674" name="Google Shape;3674;p5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76" name="Google Shape;3676;p59"/>
              <p:cNvGrpSpPr/>
              <p:nvPr/>
            </p:nvGrpSpPr>
            <p:grpSpPr>
              <a:xfrm>
                <a:off x="1560718" y="3800594"/>
                <a:ext cx="532948" cy="302090"/>
                <a:chOff x="1560718" y="3800594"/>
                <a:chExt cx="532948" cy="302090"/>
              </a:xfrm>
            </p:grpSpPr>
            <p:grpSp>
              <p:nvGrpSpPr>
                <p:cNvPr id="3677" name="Google Shape;3677;p59"/>
                <p:cNvGrpSpPr/>
                <p:nvPr/>
              </p:nvGrpSpPr>
              <p:grpSpPr>
                <a:xfrm>
                  <a:off x="1912179" y="3827344"/>
                  <a:ext cx="181487" cy="25631"/>
                  <a:chOff x="1912179" y="3827344"/>
                  <a:chExt cx="181487" cy="25631"/>
                </a:xfrm>
              </p:grpSpPr>
              <p:sp>
                <p:nvSpPr>
                  <p:cNvPr id="3678" name="Google Shape;3678;p5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59"/>
                <p:cNvGrpSpPr/>
                <p:nvPr/>
              </p:nvGrpSpPr>
              <p:grpSpPr>
                <a:xfrm>
                  <a:off x="1912179" y="4044505"/>
                  <a:ext cx="181487" cy="25622"/>
                  <a:chOff x="1912179" y="4044506"/>
                  <a:chExt cx="181487" cy="25622"/>
                </a:xfrm>
              </p:grpSpPr>
              <p:sp>
                <p:nvSpPr>
                  <p:cNvPr id="3681" name="Google Shape;3681;p5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3" name="Google Shape;3683;p59"/>
                <p:cNvGrpSpPr/>
                <p:nvPr/>
              </p:nvGrpSpPr>
              <p:grpSpPr>
                <a:xfrm>
                  <a:off x="1560718" y="3800594"/>
                  <a:ext cx="351472" cy="302090"/>
                  <a:chOff x="1560718" y="3800594"/>
                  <a:chExt cx="351472" cy="302090"/>
                </a:xfrm>
              </p:grpSpPr>
              <p:grpSp>
                <p:nvGrpSpPr>
                  <p:cNvPr id="3684" name="Google Shape;3684;p59"/>
                  <p:cNvGrpSpPr/>
                  <p:nvPr/>
                </p:nvGrpSpPr>
                <p:grpSpPr>
                  <a:xfrm>
                    <a:off x="1560718" y="3842857"/>
                    <a:ext cx="173586" cy="217131"/>
                    <a:chOff x="1560718" y="3842857"/>
                    <a:chExt cx="173586" cy="217131"/>
                  </a:xfrm>
                </p:grpSpPr>
                <p:sp>
                  <p:nvSpPr>
                    <p:cNvPr id="3685" name="Google Shape;3685;p5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8" name="Google Shape;3688;p5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90" name="Google Shape;3690;p5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1" name="Google Shape;3691;p59"/>
              <p:cNvGrpSpPr/>
              <p:nvPr/>
            </p:nvGrpSpPr>
            <p:grpSpPr>
              <a:xfrm>
                <a:off x="785350" y="3605478"/>
                <a:ext cx="535311" cy="249245"/>
                <a:chOff x="785350" y="3605478"/>
                <a:chExt cx="535311" cy="249245"/>
              </a:xfrm>
            </p:grpSpPr>
            <p:grpSp>
              <p:nvGrpSpPr>
                <p:cNvPr id="3692" name="Google Shape;3692;p59"/>
                <p:cNvGrpSpPr/>
                <p:nvPr/>
              </p:nvGrpSpPr>
              <p:grpSpPr>
                <a:xfrm>
                  <a:off x="785350" y="3605478"/>
                  <a:ext cx="376191" cy="102736"/>
                  <a:chOff x="785350" y="3605478"/>
                  <a:chExt cx="376191" cy="102736"/>
                </a:xfrm>
              </p:grpSpPr>
              <p:sp>
                <p:nvSpPr>
                  <p:cNvPr id="3693" name="Google Shape;3693;p5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6" name="Google Shape;3696;p59"/>
                <p:cNvGrpSpPr/>
                <p:nvPr/>
              </p:nvGrpSpPr>
              <p:grpSpPr>
                <a:xfrm>
                  <a:off x="1161530" y="3655851"/>
                  <a:ext cx="159131" cy="198872"/>
                  <a:chOff x="1161530" y="3655851"/>
                  <a:chExt cx="159131" cy="198872"/>
                </a:xfrm>
              </p:grpSpPr>
              <p:sp>
                <p:nvSpPr>
                  <p:cNvPr id="3697" name="Google Shape;3697;p5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99" name="Google Shape;3699;p59"/>
              <p:cNvGrpSpPr/>
              <p:nvPr/>
            </p:nvGrpSpPr>
            <p:grpSpPr>
              <a:xfrm>
                <a:off x="785350" y="4047614"/>
                <a:ext cx="535311" cy="240783"/>
                <a:chOff x="785350" y="4047614"/>
                <a:chExt cx="535311" cy="240783"/>
              </a:xfrm>
            </p:grpSpPr>
            <p:grpSp>
              <p:nvGrpSpPr>
                <p:cNvPr id="3700" name="Google Shape;3700;p59"/>
                <p:cNvGrpSpPr/>
                <p:nvPr/>
              </p:nvGrpSpPr>
              <p:grpSpPr>
                <a:xfrm>
                  <a:off x="1161636" y="4047614"/>
                  <a:ext cx="159025" cy="190415"/>
                  <a:chOff x="1161636" y="4047614"/>
                  <a:chExt cx="159025" cy="190415"/>
                </a:xfrm>
              </p:grpSpPr>
              <p:sp>
                <p:nvSpPr>
                  <p:cNvPr id="3701" name="Google Shape;3701;p5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3" name="Google Shape;3703;p59"/>
                <p:cNvGrpSpPr/>
                <p:nvPr/>
              </p:nvGrpSpPr>
              <p:grpSpPr>
                <a:xfrm>
                  <a:off x="785350" y="4185661"/>
                  <a:ext cx="376191" cy="102736"/>
                  <a:chOff x="785350" y="4185661"/>
                  <a:chExt cx="376191" cy="102736"/>
                </a:xfrm>
              </p:grpSpPr>
              <p:sp>
                <p:nvSpPr>
                  <p:cNvPr id="3704" name="Google Shape;3704;p5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07" name="Google Shape;3707;p59"/>
              <p:cNvGrpSpPr/>
              <p:nvPr/>
            </p:nvGrpSpPr>
            <p:grpSpPr>
              <a:xfrm>
                <a:off x="1501054" y="3605478"/>
                <a:ext cx="526340" cy="249240"/>
                <a:chOff x="1501054" y="3605478"/>
                <a:chExt cx="526340" cy="249240"/>
              </a:xfrm>
            </p:grpSpPr>
            <p:grpSp>
              <p:nvGrpSpPr>
                <p:cNvPr id="3708" name="Google Shape;3708;p59"/>
                <p:cNvGrpSpPr/>
                <p:nvPr/>
              </p:nvGrpSpPr>
              <p:grpSpPr>
                <a:xfrm>
                  <a:off x="1834208" y="3643867"/>
                  <a:ext cx="193185" cy="25622"/>
                  <a:chOff x="1834208" y="3643867"/>
                  <a:chExt cx="193185" cy="25622"/>
                </a:xfrm>
              </p:grpSpPr>
              <p:sp>
                <p:nvSpPr>
                  <p:cNvPr id="3709" name="Google Shape;3709;p5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1" name="Google Shape;3711;p59"/>
                <p:cNvGrpSpPr/>
                <p:nvPr/>
              </p:nvGrpSpPr>
              <p:grpSpPr>
                <a:xfrm>
                  <a:off x="1501054" y="3605478"/>
                  <a:ext cx="333165" cy="249240"/>
                  <a:chOff x="1501054" y="3605478"/>
                  <a:chExt cx="333165" cy="249240"/>
                </a:xfrm>
              </p:grpSpPr>
              <p:sp>
                <p:nvSpPr>
                  <p:cNvPr id="3712" name="Google Shape;3712;p5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3" name="Google Shape;3713;p59"/>
                  <p:cNvGrpSpPr/>
                  <p:nvPr/>
                </p:nvGrpSpPr>
                <p:grpSpPr>
                  <a:xfrm>
                    <a:off x="1501054" y="3655851"/>
                    <a:ext cx="155286" cy="198867"/>
                    <a:chOff x="1501054" y="3655851"/>
                    <a:chExt cx="155286" cy="198867"/>
                  </a:xfrm>
                </p:grpSpPr>
                <p:sp>
                  <p:nvSpPr>
                    <p:cNvPr id="3714" name="Google Shape;3714;p5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16" name="Google Shape;3716;p59"/>
              <p:cNvGrpSpPr/>
              <p:nvPr/>
            </p:nvGrpSpPr>
            <p:grpSpPr>
              <a:xfrm>
                <a:off x="724986" y="3800594"/>
                <a:ext cx="532950" cy="302090"/>
                <a:chOff x="724986" y="3800594"/>
                <a:chExt cx="532950" cy="302090"/>
              </a:xfrm>
            </p:grpSpPr>
            <p:grpSp>
              <p:nvGrpSpPr>
                <p:cNvPr id="3717" name="Google Shape;3717;p59"/>
                <p:cNvGrpSpPr/>
                <p:nvPr/>
              </p:nvGrpSpPr>
              <p:grpSpPr>
                <a:xfrm>
                  <a:off x="724986" y="4044367"/>
                  <a:ext cx="181314" cy="25626"/>
                  <a:chOff x="724986" y="4044367"/>
                  <a:chExt cx="181314" cy="25626"/>
                </a:xfrm>
              </p:grpSpPr>
              <p:sp>
                <p:nvSpPr>
                  <p:cNvPr id="3718" name="Google Shape;3718;p5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59"/>
                <p:cNvGrpSpPr/>
                <p:nvPr/>
              </p:nvGrpSpPr>
              <p:grpSpPr>
                <a:xfrm>
                  <a:off x="906290" y="3800594"/>
                  <a:ext cx="351646" cy="302090"/>
                  <a:chOff x="906290" y="3800594"/>
                  <a:chExt cx="351646" cy="302090"/>
                </a:xfrm>
              </p:grpSpPr>
              <p:grpSp>
                <p:nvGrpSpPr>
                  <p:cNvPr id="3721" name="Google Shape;3721;p59"/>
                  <p:cNvGrpSpPr/>
                  <p:nvPr/>
                </p:nvGrpSpPr>
                <p:grpSpPr>
                  <a:xfrm>
                    <a:off x="1084172" y="3842857"/>
                    <a:ext cx="173764" cy="217131"/>
                    <a:chOff x="1084172" y="3842857"/>
                    <a:chExt cx="173764" cy="217131"/>
                  </a:xfrm>
                </p:grpSpPr>
                <p:grpSp>
                  <p:nvGrpSpPr>
                    <p:cNvPr id="3722" name="Google Shape;3722;p59"/>
                    <p:cNvGrpSpPr/>
                    <p:nvPr/>
                  </p:nvGrpSpPr>
                  <p:grpSpPr>
                    <a:xfrm>
                      <a:off x="1156862" y="3936509"/>
                      <a:ext cx="101073" cy="25622"/>
                      <a:chOff x="1156862" y="3936509"/>
                      <a:chExt cx="101073" cy="25622"/>
                    </a:xfrm>
                  </p:grpSpPr>
                  <p:sp>
                    <p:nvSpPr>
                      <p:cNvPr id="3723" name="Google Shape;3723;p5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5" name="Google Shape;3725;p5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6" name="Google Shape;3726;p5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59"/>
                <p:cNvGrpSpPr/>
                <p:nvPr/>
              </p:nvGrpSpPr>
              <p:grpSpPr>
                <a:xfrm>
                  <a:off x="724986" y="3830189"/>
                  <a:ext cx="189533" cy="25626"/>
                  <a:chOff x="724986" y="3830189"/>
                  <a:chExt cx="189533" cy="25626"/>
                </a:xfrm>
              </p:grpSpPr>
              <p:sp>
                <p:nvSpPr>
                  <p:cNvPr id="3729" name="Google Shape;3729;p5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731" name="Google Shape;3731;p59"/>
          <p:cNvGrpSpPr/>
          <p:nvPr/>
        </p:nvGrpSpPr>
        <p:grpSpPr>
          <a:xfrm>
            <a:off x="2249438" y="2249669"/>
            <a:ext cx="948701" cy="935378"/>
            <a:chOff x="2253298" y="2428317"/>
            <a:chExt cx="948701" cy="935378"/>
          </a:xfrm>
        </p:grpSpPr>
        <p:sp>
          <p:nvSpPr>
            <p:cNvPr id="3732" name="Google Shape;3732;p5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768"/>
        <p:cNvGrpSpPr/>
        <p:nvPr/>
      </p:nvGrpSpPr>
      <p:grpSpPr>
        <a:xfrm>
          <a:off x="0" y="0"/>
          <a:ext cx="0" cy="0"/>
          <a:chOff x="0" y="0"/>
          <a:chExt cx="0" cy="0"/>
        </a:xfrm>
      </p:grpSpPr>
      <p:grpSp>
        <p:nvGrpSpPr>
          <p:cNvPr id="3769" name="Google Shape;3769;p60"/>
          <p:cNvGrpSpPr/>
          <p:nvPr/>
        </p:nvGrpSpPr>
        <p:grpSpPr>
          <a:xfrm>
            <a:off x="3339745" y="952988"/>
            <a:ext cx="2363393" cy="1017867"/>
            <a:chOff x="3292400" y="1219146"/>
            <a:chExt cx="2615240" cy="1110239"/>
          </a:xfrm>
        </p:grpSpPr>
        <p:sp>
          <p:nvSpPr>
            <p:cNvPr id="3770" name="Google Shape;3770;p6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771" name="Google Shape;3771;p6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72" name="Google Shape;3772;p6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JANUARY</a:t>
              </a:r>
              <a:endParaRPr sz="400">
                <a:solidFill>
                  <a:srgbClr val="FFFFFF"/>
                </a:solidFill>
              </a:endParaRPr>
            </a:p>
          </p:txBody>
        </p:sp>
        <p:sp>
          <p:nvSpPr>
            <p:cNvPr id="3773" name="Google Shape;3773;p6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FEBRUARY</a:t>
              </a:r>
              <a:endParaRPr sz="400">
                <a:solidFill>
                  <a:srgbClr val="FFFFFF"/>
                </a:solidFill>
              </a:endParaRPr>
            </a:p>
          </p:txBody>
        </p:sp>
        <p:sp>
          <p:nvSpPr>
            <p:cNvPr id="3774" name="Google Shape;3774;p6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MARCH</a:t>
              </a:r>
              <a:endParaRPr sz="400">
                <a:solidFill>
                  <a:srgbClr val="FFFFFF"/>
                </a:solidFill>
              </a:endParaRPr>
            </a:p>
          </p:txBody>
        </p:sp>
        <p:sp>
          <p:nvSpPr>
            <p:cNvPr id="3775" name="Google Shape;3775;p6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APRIL</a:t>
              </a:r>
              <a:endParaRPr sz="400">
                <a:solidFill>
                  <a:srgbClr val="FFFFFF"/>
                </a:solidFill>
              </a:endParaRPr>
            </a:p>
          </p:txBody>
        </p:sp>
        <p:sp>
          <p:nvSpPr>
            <p:cNvPr id="3776" name="Google Shape;3776;p6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MAY</a:t>
              </a:r>
              <a:endParaRPr sz="400">
                <a:solidFill>
                  <a:srgbClr val="FFFFFF"/>
                </a:solidFill>
              </a:endParaRPr>
            </a:p>
          </p:txBody>
        </p:sp>
        <p:sp>
          <p:nvSpPr>
            <p:cNvPr id="3777" name="Google Shape;3777;p6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JUNE</a:t>
              </a:r>
              <a:endParaRPr sz="400">
                <a:solidFill>
                  <a:srgbClr val="FFFFFF"/>
                </a:solidFill>
              </a:endParaRPr>
            </a:p>
          </p:txBody>
        </p:sp>
        <p:sp>
          <p:nvSpPr>
            <p:cNvPr id="3778" name="Google Shape;3778;p6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1</a:t>
              </a:r>
              <a:endParaRPr sz="400">
                <a:solidFill>
                  <a:srgbClr val="FFFFFF"/>
                </a:solidFill>
              </a:endParaRPr>
            </a:p>
          </p:txBody>
        </p:sp>
        <p:sp>
          <p:nvSpPr>
            <p:cNvPr id="3779" name="Google Shape;3779;p6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2</a:t>
              </a:r>
              <a:endParaRPr sz="400">
                <a:solidFill>
                  <a:srgbClr val="FFFFFF"/>
                </a:solidFill>
              </a:endParaRPr>
            </a:p>
          </p:txBody>
        </p:sp>
        <p:sp>
          <p:nvSpPr>
            <p:cNvPr id="3780" name="Google Shape;3780;p6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1" name="Google Shape;3781;p6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sp>
          <p:nvSpPr>
            <p:cNvPr id="3782" name="Google Shape;3782;p6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3" name="Google Shape;3783;p6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grpSp>
          <p:nvGrpSpPr>
            <p:cNvPr id="3784" name="Google Shape;3784;p60"/>
            <p:cNvGrpSpPr/>
            <p:nvPr/>
          </p:nvGrpSpPr>
          <p:grpSpPr>
            <a:xfrm>
              <a:off x="3748438" y="1378608"/>
              <a:ext cx="2159202" cy="903971"/>
              <a:chOff x="1683525" y="2179850"/>
              <a:chExt cx="4519050" cy="2134525"/>
            </a:xfrm>
          </p:grpSpPr>
          <p:sp>
            <p:nvSpPr>
              <p:cNvPr id="3785" name="Google Shape;3785;p6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6" name="Google Shape;3786;p6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7" name="Google Shape;3787;p6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8" name="Google Shape;3788;p6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9" name="Google Shape;3789;p6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0" name="Google Shape;3790;p6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1" name="Google Shape;3791;p6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2" name="Google Shape;3792;p6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3" name="Google Shape;3793;p6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4" name="Google Shape;3794;p6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5" name="Google Shape;3795;p6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6" name="Google Shape;3796;p6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797" name="Google Shape;3797;p60"/>
          <p:cNvGraphicFramePr/>
          <p:nvPr/>
        </p:nvGraphicFramePr>
        <p:xfrm>
          <a:off x="5935838" y="2130461"/>
          <a:ext cx="3000000" cy="3000000"/>
        </p:xfrm>
        <a:graphic>
          <a:graphicData uri="http://schemas.openxmlformats.org/drawingml/2006/table">
            <a:tbl>
              <a:tblPr>
                <a:noFill/>
                <a:tableStyleId>{3705B4D3-1A3C-46D3-9B5D-2E3A499F1FC1}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798" name="Google Shape;3798;p60"/>
          <p:cNvGrpSpPr/>
          <p:nvPr/>
        </p:nvGrpSpPr>
        <p:grpSpPr>
          <a:xfrm>
            <a:off x="5935948" y="3189058"/>
            <a:ext cx="2496964" cy="1001454"/>
            <a:chOff x="1919611" y="789980"/>
            <a:chExt cx="1474179" cy="606868"/>
          </a:xfrm>
        </p:grpSpPr>
        <p:cxnSp>
          <p:nvCxnSpPr>
            <p:cNvPr id="3799" name="Google Shape;3799;p6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0" name="Google Shape;3800;p6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1" name="Google Shape;3801;p6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802" name="Google Shape;3802;p6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JANUARY</a:t>
              </a:r>
              <a:endParaRPr sz="400">
                <a:solidFill>
                  <a:srgbClr val="E3E9ED"/>
                </a:solidFill>
              </a:endParaRPr>
            </a:p>
          </p:txBody>
        </p:sp>
        <p:sp>
          <p:nvSpPr>
            <p:cNvPr id="3803" name="Google Shape;3803;p6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FEBRUARY</a:t>
              </a:r>
              <a:endParaRPr sz="400">
                <a:solidFill>
                  <a:srgbClr val="E3E9ED"/>
                </a:solidFill>
              </a:endParaRPr>
            </a:p>
          </p:txBody>
        </p:sp>
        <p:sp>
          <p:nvSpPr>
            <p:cNvPr id="3804" name="Google Shape;3804;p6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MARCH</a:t>
              </a:r>
              <a:endParaRPr sz="400">
                <a:solidFill>
                  <a:srgbClr val="E3E9ED"/>
                </a:solidFill>
              </a:endParaRPr>
            </a:p>
          </p:txBody>
        </p:sp>
        <p:sp>
          <p:nvSpPr>
            <p:cNvPr id="3805" name="Google Shape;3805;p6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APRIL</a:t>
              </a:r>
              <a:endParaRPr sz="400">
                <a:solidFill>
                  <a:srgbClr val="E3E9ED"/>
                </a:solidFill>
              </a:endParaRPr>
            </a:p>
          </p:txBody>
        </p:sp>
        <p:sp>
          <p:nvSpPr>
            <p:cNvPr id="3806" name="Google Shape;3806;p6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GB" sz="400">
                  <a:solidFill>
                    <a:srgbClr val="E3E9ED"/>
                  </a:solidFill>
                </a:rPr>
                <a:t>PHASE 1</a:t>
              </a:r>
              <a:endParaRPr sz="400">
                <a:solidFill>
                  <a:srgbClr val="E3E9ED"/>
                </a:solidFill>
              </a:endParaRPr>
            </a:p>
          </p:txBody>
        </p:sp>
        <p:sp>
          <p:nvSpPr>
            <p:cNvPr id="3813" name="Google Shape;3813;p6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1</a:t>
              </a:r>
              <a:endParaRPr sz="400">
                <a:solidFill>
                  <a:srgbClr val="E3E9ED"/>
                </a:solidFill>
              </a:endParaRPr>
            </a:p>
          </p:txBody>
        </p:sp>
        <p:sp>
          <p:nvSpPr>
            <p:cNvPr id="3814" name="Google Shape;3814;p6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2</a:t>
              </a:r>
              <a:endParaRPr sz="400">
                <a:solidFill>
                  <a:srgbClr val="E3E9ED"/>
                </a:solidFill>
              </a:endParaRPr>
            </a:p>
          </p:txBody>
        </p:sp>
        <p:sp>
          <p:nvSpPr>
            <p:cNvPr id="3815" name="Google Shape;3815;p6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60"/>
          <p:cNvGrpSpPr/>
          <p:nvPr/>
        </p:nvGrpSpPr>
        <p:grpSpPr>
          <a:xfrm>
            <a:off x="712562" y="998017"/>
            <a:ext cx="2394370" cy="976502"/>
            <a:chOff x="749309" y="1112739"/>
            <a:chExt cx="2371603" cy="976502"/>
          </a:xfrm>
        </p:grpSpPr>
        <p:sp>
          <p:nvSpPr>
            <p:cNvPr id="3817" name="Google Shape;3817;p6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849" name="Google Shape;3849;p60"/>
          <p:cNvGraphicFramePr/>
          <p:nvPr/>
        </p:nvGraphicFramePr>
        <p:xfrm>
          <a:off x="5935863" y="996311"/>
          <a:ext cx="3000000" cy="3000000"/>
        </p:xfrm>
        <a:graphic>
          <a:graphicData uri="http://schemas.openxmlformats.org/drawingml/2006/table">
            <a:tbl>
              <a:tblPr>
                <a:noFill/>
                <a:tableStyleId>{3705B4D3-1A3C-46D3-9B5D-2E3A499F1FC1}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850" name="Google Shape;3850;p60"/>
          <p:cNvGraphicFramePr/>
          <p:nvPr/>
        </p:nvGraphicFramePr>
        <p:xfrm>
          <a:off x="3342575" y="2130461"/>
          <a:ext cx="3000000" cy="3000000"/>
        </p:xfrm>
        <a:graphic>
          <a:graphicData uri="http://schemas.openxmlformats.org/drawingml/2006/table">
            <a:tbl>
              <a:tblPr>
                <a:noFill/>
                <a:tableStyleId>{3705B4D3-1A3C-46D3-9B5D-2E3A499F1FC1}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51" name="Google Shape;3851;p60"/>
          <p:cNvGrpSpPr/>
          <p:nvPr/>
        </p:nvGrpSpPr>
        <p:grpSpPr>
          <a:xfrm>
            <a:off x="4086505" y="2517104"/>
            <a:ext cx="1517436" cy="74460"/>
            <a:chOff x="3980086" y="2804397"/>
            <a:chExt cx="1227600" cy="66900"/>
          </a:xfrm>
        </p:grpSpPr>
        <p:sp>
          <p:nvSpPr>
            <p:cNvPr id="3852" name="Google Shape;3852;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4" name="Google Shape;3854;p60"/>
          <p:cNvGrpSpPr/>
          <p:nvPr/>
        </p:nvGrpSpPr>
        <p:grpSpPr>
          <a:xfrm>
            <a:off x="4711569" y="2809692"/>
            <a:ext cx="892956" cy="74460"/>
            <a:chOff x="3980086" y="2804397"/>
            <a:chExt cx="1227600" cy="66900"/>
          </a:xfrm>
        </p:grpSpPr>
        <p:sp>
          <p:nvSpPr>
            <p:cNvPr id="3855" name="Google Shape;3855;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60"/>
          <p:cNvGrpSpPr/>
          <p:nvPr/>
        </p:nvGrpSpPr>
        <p:grpSpPr>
          <a:xfrm>
            <a:off x="3344661" y="3168575"/>
            <a:ext cx="2363244" cy="1005943"/>
            <a:chOff x="3358415" y="3361302"/>
            <a:chExt cx="2363244" cy="1024695"/>
          </a:xfrm>
        </p:grpSpPr>
        <p:grpSp>
          <p:nvGrpSpPr>
            <p:cNvPr id="3858" name="Google Shape;3858;p60"/>
            <p:cNvGrpSpPr/>
            <p:nvPr/>
          </p:nvGrpSpPr>
          <p:grpSpPr>
            <a:xfrm>
              <a:off x="3358415" y="3361302"/>
              <a:ext cx="441300" cy="1024695"/>
              <a:chOff x="3358415" y="3361302"/>
              <a:chExt cx="441300" cy="1024695"/>
            </a:xfrm>
          </p:grpSpPr>
          <p:sp>
            <p:nvSpPr>
              <p:cNvPr id="3859" name="Google Shape;3859;p6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5" name="Google Shape;3865;p60"/>
            <p:cNvGrpSpPr/>
            <p:nvPr/>
          </p:nvGrpSpPr>
          <p:grpSpPr>
            <a:xfrm>
              <a:off x="3838901" y="3361302"/>
              <a:ext cx="441300" cy="1024695"/>
              <a:chOff x="3838901" y="3361302"/>
              <a:chExt cx="441300" cy="1024695"/>
            </a:xfrm>
          </p:grpSpPr>
          <p:sp>
            <p:nvSpPr>
              <p:cNvPr id="3866" name="Google Shape;3866;p6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2" name="Google Shape;3872;p60"/>
            <p:cNvGrpSpPr/>
            <p:nvPr/>
          </p:nvGrpSpPr>
          <p:grpSpPr>
            <a:xfrm>
              <a:off x="4319387" y="3361302"/>
              <a:ext cx="441300" cy="1024695"/>
              <a:chOff x="4319387" y="3361302"/>
              <a:chExt cx="441300" cy="1024695"/>
            </a:xfrm>
          </p:grpSpPr>
          <p:sp>
            <p:nvSpPr>
              <p:cNvPr id="3873" name="Google Shape;3873;p6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60"/>
            <p:cNvGrpSpPr/>
            <p:nvPr/>
          </p:nvGrpSpPr>
          <p:grpSpPr>
            <a:xfrm>
              <a:off x="4799873" y="3361302"/>
              <a:ext cx="441300" cy="1024695"/>
              <a:chOff x="4799873" y="3361302"/>
              <a:chExt cx="441300" cy="1024695"/>
            </a:xfrm>
          </p:grpSpPr>
          <p:sp>
            <p:nvSpPr>
              <p:cNvPr id="3880" name="Google Shape;3880;p6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60"/>
            <p:cNvGrpSpPr/>
            <p:nvPr/>
          </p:nvGrpSpPr>
          <p:grpSpPr>
            <a:xfrm>
              <a:off x="5280360" y="3361302"/>
              <a:ext cx="441300" cy="1024695"/>
              <a:chOff x="5280360" y="3361302"/>
              <a:chExt cx="441300" cy="1024695"/>
            </a:xfrm>
          </p:grpSpPr>
          <p:sp>
            <p:nvSpPr>
              <p:cNvPr id="3887" name="Google Shape;3887;p6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893" name="Google Shape;3893;p60"/>
          <p:cNvGraphicFramePr/>
          <p:nvPr/>
        </p:nvGraphicFramePr>
        <p:xfrm>
          <a:off x="711088" y="2130461"/>
          <a:ext cx="3000000" cy="3000000"/>
        </p:xfrm>
        <a:graphic>
          <a:graphicData uri="http://schemas.openxmlformats.org/drawingml/2006/table">
            <a:tbl>
              <a:tblPr>
                <a:noFill/>
                <a:tableStyleId>{3705B4D3-1A3C-46D3-9B5D-2E3A499F1FC1}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94" name="Google Shape;3894;p60"/>
          <p:cNvGrpSpPr/>
          <p:nvPr/>
        </p:nvGrpSpPr>
        <p:grpSpPr>
          <a:xfrm>
            <a:off x="712613" y="3180186"/>
            <a:ext cx="2403614" cy="1005900"/>
            <a:chOff x="726450" y="3372825"/>
            <a:chExt cx="2403614" cy="1005900"/>
          </a:xfrm>
        </p:grpSpPr>
        <p:grpSp>
          <p:nvGrpSpPr>
            <p:cNvPr id="3895" name="Google Shape;3895;p60"/>
            <p:cNvGrpSpPr/>
            <p:nvPr/>
          </p:nvGrpSpPr>
          <p:grpSpPr>
            <a:xfrm>
              <a:off x="726450" y="3696000"/>
              <a:ext cx="2403614" cy="500898"/>
              <a:chOff x="726450" y="3696000"/>
              <a:chExt cx="2403614" cy="500898"/>
            </a:xfrm>
          </p:grpSpPr>
          <p:sp>
            <p:nvSpPr>
              <p:cNvPr id="3896" name="Google Shape;3896;p6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97" name="Google Shape;3897;p6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98" name="Google Shape;3898;p60"/>
            <p:cNvGrpSpPr/>
            <p:nvPr/>
          </p:nvGrpSpPr>
          <p:grpSpPr>
            <a:xfrm>
              <a:off x="1348050" y="3372825"/>
              <a:ext cx="1720425" cy="1005900"/>
              <a:chOff x="1348050" y="3372825"/>
              <a:chExt cx="1720425" cy="1005900"/>
            </a:xfrm>
          </p:grpSpPr>
          <p:sp>
            <p:nvSpPr>
              <p:cNvPr id="3899" name="Google Shape;3899;p6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0" name="Google Shape;3900;p6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1" name="Google Shape;3901;p6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2" name="Google Shape;3902;p6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3" name="Google Shape;3903;p6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904" name="Google Shape;3904;p60"/>
            <p:cNvGrpSpPr/>
            <p:nvPr/>
          </p:nvGrpSpPr>
          <p:grpSpPr>
            <a:xfrm>
              <a:off x="1455707" y="3731058"/>
              <a:ext cx="1491150" cy="417657"/>
              <a:chOff x="1455707" y="3731058"/>
              <a:chExt cx="1491150" cy="417657"/>
            </a:xfrm>
          </p:grpSpPr>
          <p:grpSp>
            <p:nvGrpSpPr>
              <p:cNvPr id="3905" name="Google Shape;3905;p60"/>
              <p:cNvGrpSpPr/>
              <p:nvPr/>
            </p:nvGrpSpPr>
            <p:grpSpPr>
              <a:xfrm>
                <a:off x="1472938" y="3745828"/>
                <a:ext cx="72126" cy="53788"/>
                <a:chOff x="1472938" y="3745828"/>
                <a:chExt cx="72126" cy="53788"/>
              </a:xfrm>
            </p:grpSpPr>
            <p:sp>
              <p:nvSpPr>
                <p:cNvPr id="3906" name="Google Shape;3906;p6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8" name="Google Shape;3908;p60"/>
              <p:cNvGrpSpPr/>
              <p:nvPr/>
            </p:nvGrpSpPr>
            <p:grpSpPr>
              <a:xfrm>
                <a:off x="1819181" y="4089633"/>
                <a:ext cx="72126" cy="53788"/>
                <a:chOff x="1819181" y="4089633"/>
                <a:chExt cx="72126" cy="53788"/>
              </a:xfrm>
            </p:grpSpPr>
            <p:sp>
              <p:nvSpPr>
                <p:cNvPr id="3909" name="Google Shape;3909;p6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1" name="Google Shape;3911;p60"/>
              <p:cNvGrpSpPr/>
              <p:nvPr/>
            </p:nvGrpSpPr>
            <p:grpSpPr>
              <a:xfrm>
                <a:off x="1455707" y="4084171"/>
                <a:ext cx="64321" cy="64544"/>
                <a:chOff x="1455707" y="4084171"/>
                <a:chExt cx="64321" cy="64544"/>
              </a:xfrm>
            </p:grpSpPr>
            <p:sp>
              <p:nvSpPr>
                <p:cNvPr id="3912" name="Google Shape;3912;p6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4" name="Google Shape;3914;p60"/>
              <p:cNvGrpSpPr/>
              <p:nvPr/>
            </p:nvGrpSpPr>
            <p:grpSpPr>
              <a:xfrm>
                <a:off x="1818610" y="3731058"/>
                <a:ext cx="64321" cy="64544"/>
                <a:chOff x="1818610" y="3731058"/>
                <a:chExt cx="64321" cy="64544"/>
              </a:xfrm>
            </p:grpSpPr>
            <p:sp>
              <p:nvSpPr>
                <p:cNvPr id="3915" name="Google Shape;3915;p6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60"/>
              <p:cNvGrpSpPr/>
              <p:nvPr/>
            </p:nvGrpSpPr>
            <p:grpSpPr>
              <a:xfrm>
                <a:off x="2172491" y="4089633"/>
                <a:ext cx="72126" cy="53788"/>
                <a:chOff x="2172491" y="4089633"/>
                <a:chExt cx="72126" cy="53788"/>
              </a:xfrm>
            </p:grpSpPr>
            <p:sp>
              <p:nvSpPr>
                <p:cNvPr id="3918" name="Google Shape;3918;p6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0" name="Google Shape;3920;p60"/>
              <p:cNvGrpSpPr/>
              <p:nvPr/>
            </p:nvGrpSpPr>
            <p:grpSpPr>
              <a:xfrm>
                <a:off x="2171920" y="3731058"/>
                <a:ext cx="64321" cy="64544"/>
                <a:chOff x="2171920" y="3731058"/>
                <a:chExt cx="64321" cy="64544"/>
              </a:xfrm>
            </p:grpSpPr>
            <p:sp>
              <p:nvSpPr>
                <p:cNvPr id="3921" name="Google Shape;3921;p6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3" name="Google Shape;3923;p60"/>
              <p:cNvGrpSpPr/>
              <p:nvPr/>
            </p:nvGrpSpPr>
            <p:grpSpPr>
              <a:xfrm>
                <a:off x="2874730" y="3745828"/>
                <a:ext cx="72126" cy="53788"/>
                <a:chOff x="2874730" y="3745828"/>
                <a:chExt cx="72126" cy="53788"/>
              </a:xfrm>
            </p:grpSpPr>
            <p:sp>
              <p:nvSpPr>
                <p:cNvPr id="3924" name="Google Shape;3924;p6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6" name="Google Shape;3926;p60"/>
              <p:cNvGrpSpPr/>
              <p:nvPr/>
            </p:nvGrpSpPr>
            <p:grpSpPr>
              <a:xfrm>
                <a:off x="2878589" y="4081481"/>
                <a:ext cx="64321" cy="64544"/>
                <a:chOff x="2878589" y="4081481"/>
                <a:chExt cx="64321" cy="64544"/>
              </a:xfrm>
            </p:grpSpPr>
            <p:sp>
              <p:nvSpPr>
                <p:cNvPr id="3927" name="Google Shape;3927;p6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60"/>
              <p:cNvGrpSpPr/>
              <p:nvPr/>
            </p:nvGrpSpPr>
            <p:grpSpPr>
              <a:xfrm>
                <a:off x="2525796" y="4089633"/>
                <a:ext cx="72126" cy="53788"/>
                <a:chOff x="2525796" y="4089633"/>
                <a:chExt cx="72126" cy="53788"/>
              </a:xfrm>
            </p:grpSpPr>
            <p:sp>
              <p:nvSpPr>
                <p:cNvPr id="3930" name="Google Shape;3930;p6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60"/>
              <p:cNvGrpSpPr/>
              <p:nvPr/>
            </p:nvGrpSpPr>
            <p:grpSpPr>
              <a:xfrm>
                <a:off x="2525225" y="3731058"/>
                <a:ext cx="64321" cy="64544"/>
                <a:chOff x="2525225" y="3731058"/>
                <a:chExt cx="64321" cy="64544"/>
              </a:xfrm>
            </p:grpSpPr>
            <p:sp>
              <p:nvSpPr>
                <p:cNvPr id="3933" name="Google Shape;3933;p6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938"/>
        <p:cNvGrpSpPr/>
        <p:nvPr/>
      </p:nvGrpSpPr>
      <p:grpSpPr>
        <a:xfrm>
          <a:off x="0" y="0"/>
          <a:ext cx="0" cy="0"/>
          <a:chOff x="0" y="0"/>
          <a:chExt cx="0" cy="0"/>
        </a:xfrm>
      </p:grpSpPr>
      <p:grpSp>
        <p:nvGrpSpPr>
          <p:cNvPr id="3939" name="Google Shape;3939;p61"/>
          <p:cNvGrpSpPr/>
          <p:nvPr/>
        </p:nvGrpSpPr>
        <p:grpSpPr>
          <a:xfrm>
            <a:off x="5780153" y="1859606"/>
            <a:ext cx="671400" cy="674856"/>
            <a:chOff x="5780148" y="1859605"/>
            <a:chExt cx="671400" cy="674856"/>
          </a:xfrm>
        </p:grpSpPr>
        <p:sp>
          <p:nvSpPr>
            <p:cNvPr id="3940" name="Google Shape;3940;p6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61"/>
          <p:cNvGrpSpPr/>
          <p:nvPr/>
        </p:nvGrpSpPr>
        <p:grpSpPr>
          <a:xfrm>
            <a:off x="716996" y="971307"/>
            <a:ext cx="845921" cy="690752"/>
            <a:chOff x="732428" y="1198513"/>
            <a:chExt cx="845921" cy="690752"/>
          </a:xfrm>
        </p:grpSpPr>
        <p:grpSp>
          <p:nvGrpSpPr>
            <p:cNvPr id="3945" name="Google Shape;3945;p61"/>
            <p:cNvGrpSpPr/>
            <p:nvPr/>
          </p:nvGrpSpPr>
          <p:grpSpPr>
            <a:xfrm>
              <a:off x="823030" y="1198513"/>
              <a:ext cx="755319" cy="690752"/>
              <a:chOff x="823030" y="1198513"/>
              <a:chExt cx="755319" cy="690752"/>
            </a:xfrm>
          </p:grpSpPr>
          <p:sp>
            <p:nvSpPr>
              <p:cNvPr id="3946" name="Google Shape;3946;p6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8" name="Google Shape;3948;p61"/>
            <p:cNvGrpSpPr/>
            <p:nvPr/>
          </p:nvGrpSpPr>
          <p:grpSpPr>
            <a:xfrm>
              <a:off x="732428" y="1239937"/>
              <a:ext cx="739912" cy="607886"/>
              <a:chOff x="732428" y="1239937"/>
              <a:chExt cx="739912" cy="607886"/>
            </a:xfrm>
          </p:grpSpPr>
          <p:sp>
            <p:nvSpPr>
              <p:cNvPr id="3949" name="Google Shape;3949;p6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1" name="Google Shape;3951;p61"/>
            <p:cNvGrpSpPr/>
            <p:nvPr/>
          </p:nvGrpSpPr>
          <p:grpSpPr>
            <a:xfrm>
              <a:off x="732428" y="1277018"/>
              <a:ext cx="702832" cy="533758"/>
              <a:chOff x="732428" y="1277018"/>
              <a:chExt cx="702832" cy="533758"/>
            </a:xfrm>
          </p:grpSpPr>
          <p:sp>
            <p:nvSpPr>
              <p:cNvPr id="3952" name="Google Shape;3952;p6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61"/>
            <p:cNvGrpSpPr/>
            <p:nvPr/>
          </p:nvGrpSpPr>
          <p:grpSpPr>
            <a:xfrm>
              <a:off x="931170" y="1306653"/>
              <a:ext cx="647179" cy="474455"/>
              <a:chOff x="931170" y="1306653"/>
              <a:chExt cx="647179" cy="474455"/>
            </a:xfrm>
          </p:grpSpPr>
          <p:sp>
            <p:nvSpPr>
              <p:cNvPr id="3955" name="Google Shape;3955;p6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7" name="Google Shape;3957;p6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8" name="Google Shape;3958;p61"/>
          <p:cNvGrpSpPr/>
          <p:nvPr/>
        </p:nvGrpSpPr>
        <p:grpSpPr>
          <a:xfrm>
            <a:off x="3948605" y="971313"/>
            <a:ext cx="634656" cy="699982"/>
            <a:chOff x="5985650" y="2860025"/>
            <a:chExt cx="1396075" cy="1539775"/>
          </a:xfrm>
        </p:grpSpPr>
        <p:sp>
          <p:nvSpPr>
            <p:cNvPr id="3959" name="Google Shape;3959;p6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1" name="Google Shape;3991;p61"/>
          <p:cNvGrpSpPr/>
          <p:nvPr/>
        </p:nvGrpSpPr>
        <p:grpSpPr>
          <a:xfrm>
            <a:off x="4704254" y="971307"/>
            <a:ext cx="725845" cy="699975"/>
            <a:chOff x="4249973" y="1201875"/>
            <a:chExt cx="1958568" cy="1888762"/>
          </a:xfrm>
        </p:grpSpPr>
        <p:sp>
          <p:nvSpPr>
            <p:cNvPr id="3992" name="Google Shape;3992;p6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3" name="Google Shape;3993;p61"/>
            <p:cNvGrpSpPr/>
            <p:nvPr/>
          </p:nvGrpSpPr>
          <p:grpSpPr>
            <a:xfrm>
              <a:off x="5853086" y="1789142"/>
              <a:ext cx="355454" cy="1048099"/>
              <a:chOff x="5576108" y="2016725"/>
              <a:chExt cx="565200" cy="1666560"/>
            </a:xfrm>
          </p:grpSpPr>
          <p:sp>
            <p:nvSpPr>
              <p:cNvPr id="3994" name="Google Shape;3994;p6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5" name="Google Shape;3995;p6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6" name="Google Shape;3996;p61"/>
            <p:cNvGrpSpPr/>
            <p:nvPr/>
          </p:nvGrpSpPr>
          <p:grpSpPr>
            <a:xfrm>
              <a:off x="4869455" y="2691676"/>
              <a:ext cx="1013897" cy="398961"/>
              <a:chOff x="4012057" y="3451825"/>
              <a:chExt cx="1612175" cy="634379"/>
            </a:xfrm>
          </p:grpSpPr>
          <p:sp>
            <p:nvSpPr>
              <p:cNvPr id="3997" name="Google Shape;3997;p6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8" name="Google Shape;3998;p6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61"/>
            <p:cNvGrpSpPr/>
            <p:nvPr/>
          </p:nvGrpSpPr>
          <p:grpSpPr>
            <a:xfrm>
              <a:off x="4276937" y="2155961"/>
              <a:ext cx="651965" cy="891358"/>
              <a:chOff x="3069908" y="2599997"/>
              <a:chExt cx="1036675" cy="1417328"/>
            </a:xfrm>
          </p:grpSpPr>
          <p:sp>
            <p:nvSpPr>
              <p:cNvPr id="4000" name="Google Shape;4000;p6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1" name="Google Shape;4001;p6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61"/>
            <p:cNvGrpSpPr/>
            <p:nvPr/>
          </p:nvGrpSpPr>
          <p:grpSpPr>
            <a:xfrm>
              <a:off x="5054918" y="1201875"/>
              <a:ext cx="999548" cy="602711"/>
              <a:chOff x="4306958" y="1082925"/>
              <a:chExt cx="1589359" cy="958358"/>
            </a:xfrm>
          </p:grpSpPr>
          <p:sp>
            <p:nvSpPr>
              <p:cNvPr id="4003" name="Google Shape;4003;p6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4" name="Google Shape;4004;p6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5" name="Google Shape;4005;p61"/>
            <p:cNvGrpSpPr/>
            <p:nvPr/>
          </p:nvGrpSpPr>
          <p:grpSpPr>
            <a:xfrm>
              <a:off x="4249973" y="1303451"/>
              <a:ext cx="799317" cy="841334"/>
              <a:chOff x="3027033" y="1244439"/>
              <a:chExt cx="1270977" cy="1337786"/>
            </a:xfrm>
          </p:grpSpPr>
          <p:sp>
            <p:nvSpPr>
              <p:cNvPr id="4006" name="Google Shape;4006;p6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7" name="Google Shape;4007;p6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08" name="Google Shape;4008;p61"/>
          <p:cNvGrpSpPr/>
          <p:nvPr/>
        </p:nvGrpSpPr>
        <p:grpSpPr>
          <a:xfrm>
            <a:off x="4057119" y="1858087"/>
            <a:ext cx="750769" cy="683784"/>
            <a:chOff x="4204684" y="2104422"/>
            <a:chExt cx="699822" cy="637382"/>
          </a:xfrm>
        </p:grpSpPr>
        <p:grpSp>
          <p:nvGrpSpPr>
            <p:cNvPr id="4009" name="Google Shape;4009;p61"/>
            <p:cNvGrpSpPr/>
            <p:nvPr/>
          </p:nvGrpSpPr>
          <p:grpSpPr>
            <a:xfrm>
              <a:off x="4204684" y="2430067"/>
              <a:ext cx="342957" cy="311738"/>
              <a:chOff x="4204684" y="2430067"/>
              <a:chExt cx="342957" cy="311738"/>
            </a:xfrm>
          </p:grpSpPr>
          <p:sp>
            <p:nvSpPr>
              <p:cNvPr id="4010" name="Google Shape;4010;p6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61"/>
            <p:cNvGrpSpPr/>
            <p:nvPr/>
          </p:nvGrpSpPr>
          <p:grpSpPr>
            <a:xfrm>
              <a:off x="4561586" y="2430067"/>
              <a:ext cx="342920" cy="311738"/>
              <a:chOff x="4561586" y="2430067"/>
              <a:chExt cx="342920" cy="311738"/>
            </a:xfrm>
          </p:grpSpPr>
          <p:sp>
            <p:nvSpPr>
              <p:cNvPr id="4013" name="Google Shape;4013;p6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61"/>
            <p:cNvGrpSpPr/>
            <p:nvPr/>
          </p:nvGrpSpPr>
          <p:grpSpPr>
            <a:xfrm>
              <a:off x="4561586" y="2104422"/>
              <a:ext cx="342920" cy="311738"/>
              <a:chOff x="4561586" y="2104422"/>
              <a:chExt cx="342920" cy="311738"/>
            </a:xfrm>
          </p:grpSpPr>
          <p:sp>
            <p:nvSpPr>
              <p:cNvPr id="4016" name="Google Shape;4016;p6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8" name="Google Shape;4018;p61"/>
            <p:cNvGrpSpPr/>
            <p:nvPr/>
          </p:nvGrpSpPr>
          <p:grpSpPr>
            <a:xfrm>
              <a:off x="4204684" y="2104422"/>
              <a:ext cx="342957" cy="311664"/>
              <a:chOff x="4204684" y="2104422"/>
              <a:chExt cx="342957" cy="311664"/>
            </a:xfrm>
          </p:grpSpPr>
          <p:sp>
            <p:nvSpPr>
              <p:cNvPr id="4019" name="Google Shape;4019;p6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21" name="Google Shape;4021;p61"/>
          <p:cNvGrpSpPr/>
          <p:nvPr/>
        </p:nvGrpSpPr>
        <p:grpSpPr>
          <a:xfrm>
            <a:off x="5521552" y="971301"/>
            <a:ext cx="660591" cy="688867"/>
            <a:chOff x="5830645" y="1267368"/>
            <a:chExt cx="530340" cy="553040"/>
          </a:xfrm>
        </p:grpSpPr>
        <p:sp>
          <p:nvSpPr>
            <p:cNvPr id="4022" name="Google Shape;4022;p6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3" name="Google Shape;4023;p61"/>
            <p:cNvGrpSpPr/>
            <p:nvPr/>
          </p:nvGrpSpPr>
          <p:grpSpPr>
            <a:xfrm>
              <a:off x="5830645" y="1267368"/>
              <a:ext cx="259743" cy="269909"/>
              <a:chOff x="5830645" y="1267368"/>
              <a:chExt cx="259743" cy="269909"/>
            </a:xfrm>
          </p:grpSpPr>
          <p:sp>
            <p:nvSpPr>
              <p:cNvPr id="4024" name="Google Shape;4024;p6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6" name="Google Shape;4026;p61"/>
            <p:cNvGrpSpPr/>
            <p:nvPr/>
          </p:nvGrpSpPr>
          <p:grpSpPr>
            <a:xfrm>
              <a:off x="6101293" y="1267368"/>
              <a:ext cx="259692" cy="269909"/>
              <a:chOff x="6101293" y="1267368"/>
              <a:chExt cx="259692" cy="269909"/>
            </a:xfrm>
          </p:grpSpPr>
          <p:sp>
            <p:nvSpPr>
              <p:cNvPr id="4027" name="Google Shape;4027;p6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61"/>
            <p:cNvGrpSpPr/>
            <p:nvPr/>
          </p:nvGrpSpPr>
          <p:grpSpPr>
            <a:xfrm>
              <a:off x="5830645" y="1550500"/>
              <a:ext cx="259692" cy="269909"/>
              <a:chOff x="5830645" y="1550500"/>
              <a:chExt cx="259692" cy="269909"/>
            </a:xfrm>
          </p:grpSpPr>
          <p:sp>
            <p:nvSpPr>
              <p:cNvPr id="4030" name="Google Shape;4030;p6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61"/>
            <p:cNvGrpSpPr/>
            <p:nvPr/>
          </p:nvGrpSpPr>
          <p:grpSpPr>
            <a:xfrm>
              <a:off x="6101293" y="1550500"/>
              <a:ext cx="259692" cy="269909"/>
              <a:chOff x="6101293" y="1550500"/>
              <a:chExt cx="259692" cy="269909"/>
            </a:xfrm>
          </p:grpSpPr>
          <p:sp>
            <p:nvSpPr>
              <p:cNvPr id="4033" name="Google Shape;4033;p6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35" name="Google Shape;4035;p61"/>
          <p:cNvGrpSpPr/>
          <p:nvPr/>
        </p:nvGrpSpPr>
        <p:grpSpPr>
          <a:xfrm>
            <a:off x="723705" y="1861761"/>
            <a:ext cx="697154" cy="679574"/>
            <a:chOff x="2679875" y="2361475"/>
            <a:chExt cx="780425" cy="760575"/>
          </a:xfrm>
        </p:grpSpPr>
        <p:sp>
          <p:nvSpPr>
            <p:cNvPr id="4036" name="Google Shape;4036;p6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61"/>
          <p:cNvGrpSpPr/>
          <p:nvPr/>
        </p:nvGrpSpPr>
        <p:grpSpPr>
          <a:xfrm>
            <a:off x="3122864" y="971353"/>
            <a:ext cx="735829" cy="684547"/>
            <a:chOff x="3351965" y="1148808"/>
            <a:chExt cx="750770" cy="698375"/>
          </a:xfrm>
        </p:grpSpPr>
        <p:grpSp>
          <p:nvGrpSpPr>
            <p:cNvPr id="4043" name="Google Shape;4043;p61"/>
            <p:cNvGrpSpPr/>
            <p:nvPr/>
          </p:nvGrpSpPr>
          <p:grpSpPr>
            <a:xfrm>
              <a:off x="3586796" y="1148808"/>
              <a:ext cx="294857" cy="286830"/>
              <a:chOff x="3750225" y="1774000"/>
              <a:chExt cx="149575" cy="145525"/>
            </a:xfrm>
          </p:grpSpPr>
          <p:sp>
            <p:nvSpPr>
              <p:cNvPr id="4044" name="Google Shape;4044;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 name="Google Shape;4046;p61"/>
            <p:cNvGrpSpPr/>
            <p:nvPr/>
          </p:nvGrpSpPr>
          <p:grpSpPr>
            <a:xfrm>
              <a:off x="3779245" y="1375768"/>
              <a:ext cx="323490" cy="286978"/>
              <a:chOff x="3847850" y="1889150"/>
              <a:chExt cx="164100" cy="145600"/>
            </a:xfrm>
          </p:grpSpPr>
          <p:sp>
            <p:nvSpPr>
              <p:cNvPr id="4047" name="Google Shape;4047;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9" name="Google Shape;4049;p61"/>
            <p:cNvGrpSpPr/>
            <p:nvPr/>
          </p:nvGrpSpPr>
          <p:grpSpPr>
            <a:xfrm>
              <a:off x="3351965" y="1330435"/>
              <a:ext cx="295449" cy="285401"/>
              <a:chOff x="3631100" y="1866150"/>
              <a:chExt cx="149875" cy="144800"/>
            </a:xfrm>
          </p:grpSpPr>
          <p:sp>
            <p:nvSpPr>
              <p:cNvPr id="4050" name="Google Shape;4050;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2" name="Google Shape;4052;p61"/>
            <p:cNvGrpSpPr/>
            <p:nvPr/>
          </p:nvGrpSpPr>
          <p:grpSpPr>
            <a:xfrm>
              <a:off x="3548208" y="1560352"/>
              <a:ext cx="294808" cy="286830"/>
              <a:chOff x="3730650" y="1982800"/>
              <a:chExt cx="149550" cy="145525"/>
            </a:xfrm>
          </p:grpSpPr>
          <p:sp>
            <p:nvSpPr>
              <p:cNvPr id="4053" name="Google Shape;4053;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5" name="Google Shape;4055;p61"/>
          <p:cNvGrpSpPr/>
          <p:nvPr/>
        </p:nvGrpSpPr>
        <p:grpSpPr>
          <a:xfrm>
            <a:off x="7624517" y="971307"/>
            <a:ext cx="804565" cy="677795"/>
            <a:chOff x="7636443" y="1204988"/>
            <a:chExt cx="804565" cy="677795"/>
          </a:xfrm>
        </p:grpSpPr>
        <p:grpSp>
          <p:nvGrpSpPr>
            <p:cNvPr id="4056" name="Google Shape;4056;p61"/>
            <p:cNvGrpSpPr/>
            <p:nvPr/>
          </p:nvGrpSpPr>
          <p:grpSpPr>
            <a:xfrm>
              <a:off x="7636443" y="1509705"/>
              <a:ext cx="804565" cy="373078"/>
              <a:chOff x="7636443" y="1509705"/>
              <a:chExt cx="804565" cy="373078"/>
            </a:xfrm>
          </p:grpSpPr>
          <p:sp>
            <p:nvSpPr>
              <p:cNvPr id="4057" name="Google Shape;4057;p6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61"/>
            <p:cNvGrpSpPr/>
            <p:nvPr/>
          </p:nvGrpSpPr>
          <p:grpSpPr>
            <a:xfrm>
              <a:off x="7636443" y="1408133"/>
              <a:ext cx="804565" cy="373078"/>
              <a:chOff x="7636443" y="1408133"/>
              <a:chExt cx="804565" cy="373078"/>
            </a:xfrm>
          </p:grpSpPr>
          <p:sp>
            <p:nvSpPr>
              <p:cNvPr id="4060" name="Google Shape;4060;p6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61"/>
            <p:cNvGrpSpPr/>
            <p:nvPr/>
          </p:nvGrpSpPr>
          <p:grpSpPr>
            <a:xfrm>
              <a:off x="7636443" y="1306560"/>
              <a:ext cx="804565" cy="373078"/>
              <a:chOff x="7636443" y="1306560"/>
              <a:chExt cx="804565" cy="373078"/>
            </a:xfrm>
          </p:grpSpPr>
          <p:sp>
            <p:nvSpPr>
              <p:cNvPr id="4063" name="Google Shape;4063;p6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61"/>
            <p:cNvGrpSpPr/>
            <p:nvPr/>
          </p:nvGrpSpPr>
          <p:grpSpPr>
            <a:xfrm>
              <a:off x="7636443" y="1204988"/>
              <a:ext cx="804565" cy="373078"/>
              <a:chOff x="7636443" y="1204988"/>
              <a:chExt cx="804565" cy="373078"/>
            </a:xfrm>
          </p:grpSpPr>
          <p:sp>
            <p:nvSpPr>
              <p:cNvPr id="4066" name="Google Shape;4066;p6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68" name="Google Shape;4068;p61"/>
          <p:cNvGrpSpPr/>
          <p:nvPr/>
        </p:nvGrpSpPr>
        <p:grpSpPr>
          <a:xfrm>
            <a:off x="4963363" y="1878721"/>
            <a:ext cx="661339" cy="661188"/>
            <a:chOff x="3990000" y="975400"/>
            <a:chExt cx="3934200" cy="3933300"/>
          </a:xfrm>
        </p:grpSpPr>
        <p:sp>
          <p:nvSpPr>
            <p:cNvPr id="4069" name="Google Shape;4069;p6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3" name="Google Shape;4073;p61"/>
          <p:cNvGrpSpPr/>
          <p:nvPr/>
        </p:nvGrpSpPr>
        <p:grpSpPr>
          <a:xfrm>
            <a:off x="6607011" y="1857359"/>
            <a:ext cx="868881" cy="684241"/>
            <a:chOff x="6598259" y="2078634"/>
            <a:chExt cx="868881" cy="684241"/>
          </a:xfrm>
        </p:grpSpPr>
        <p:sp>
          <p:nvSpPr>
            <p:cNvPr id="4074" name="Google Shape;4074;p6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0" name="Google Shape;4080;p61"/>
            <p:cNvGrpSpPr/>
            <p:nvPr/>
          </p:nvGrpSpPr>
          <p:grpSpPr>
            <a:xfrm>
              <a:off x="6808175" y="2078634"/>
              <a:ext cx="452229" cy="684241"/>
              <a:chOff x="6808175" y="2078634"/>
              <a:chExt cx="452229" cy="684241"/>
            </a:xfrm>
          </p:grpSpPr>
          <p:sp>
            <p:nvSpPr>
              <p:cNvPr id="4081" name="Google Shape;4081;p6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7" name="Google Shape;4087;p61"/>
              <p:cNvGrpSpPr/>
              <p:nvPr/>
            </p:nvGrpSpPr>
            <p:grpSpPr>
              <a:xfrm>
                <a:off x="6821586" y="2078634"/>
                <a:ext cx="426871" cy="684241"/>
                <a:chOff x="6821586" y="2078634"/>
                <a:chExt cx="426871" cy="684241"/>
              </a:xfrm>
            </p:grpSpPr>
            <p:grpSp>
              <p:nvGrpSpPr>
                <p:cNvPr id="4088" name="Google Shape;4088;p61"/>
                <p:cNvGrpSpPr/>
                <p:nvPr/>
              </p:nvGrpSpPr>
              <p:grpSpPr>
                <a:xfrm>
                  <a:off x="6821586" y="2078634"/>
                  <a:ext cx="426871" cy="684241"/>
                  <a:chOff x="6821586" y="2078634"/>
                  <a:chExt cx="426871" cy="684241"/>
                </a:xfrm>
              </p:grpSpPr>
              <p:sp>
                <p:nvSpPr>
                  <p:cNvPr id="4089" name="Google Shape;4089;p6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8" name="Google Shape;4108;p6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14" name="Google Shape;4114;p61"/>
          <p:cNvGrpSpPr/>
          <p:nvPr/>
        </p:nvGrpSpPr>
        <p:grpSpPr>
          <a:xfrm>
            <a:off x="716994" y="3531369"/>
            <a:ext cx="1340789" cy="640830"/>
            <a:chOff x="238125" y="1151100"/>
            <a:chExt cx="7139450" cy="3412300"/>
          </a:xfrm>
        </p:grpSpPr>
        <p:sp>
          <p:nvSpPr>
            <p:cNvPr id="4115" name="Google Shape;4115;p6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7" name="Google Shape;4127;p61"/>
          <p:cNvGrpSpPr/>
          <p:nvPr/>
        </p:nvGrpSpPr>
        <p:grpSpPr>
          <a:xfrm>
            <a:off x="5584217" y="2734650"/>
            <a:ext cx="985357" cy="585764"/>
            <a:chOff x="5145061" y="2881789"/>
            <a:chExt cx="1107641" cy="658458"/>
          </a:xfrm>
        </p:grpSpPr>
        <p:grpSp>
          <p:nvGrpSpPr>
            <p:cNvPr id="4128" name="Google Shape;4128;p61"/>
            <p:cNvGrpSpPr/>
            <p:nvPr/>
          </p:nvGrpSpPr>
          <p:grpSpPr>
            <a:xfrm>
              <a:off x="5722989" y="3244587"/>
              <a:ext cx="529713" cy="295659"/>
              <a:chOff x="5722989" y="3244587"/>
              <a:chExt cx="529713" cy="295659"/>
            </a:xfrm>
          </p:grpSpPr>
          <p:sp>
            <p:nvSpPr>
              <p:cNvPr id="4129" name="Google Shape;4129;p6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0" name="Google Shape;4130;p6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1" name="Google Shape;4131;p61"/>
            <p:cNvGrpSpPr/>
            <p:nvPr/>
          </p:nvGrpSpPr>
          <p:grpSpPr>
            <a:xfrm>
              <a:off x="5145061" y="3244587"/>
              <a:ext cx="536807" cy="295659"/>
              <a:chOff x="5145061" y="3244587"/>
              <a:chExt cx="536807" cy="295659"/>
            </a:xfrm>
          </p:grpSpPr>
          <p:sp>
            <p:nvSpPr>
              <p:cNvPr id="4132" name="Google Shape;4132;p6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3" name="Google Shape;4133;p6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4" name="Google Shape;4134;p61"/>
            <p:cNvGrpSpPr/>
            <p:nvPr/>
          </p:nvGrpSpPr>
          <p:grpSpPr>
            <a:xfrm>
              <a:off x="5341327" y="2898245"/>
              <a:ext cx="532309" cy="614891"/>
              <a:chOff x="5341327" y="2898245"/>
              <a:chExt cx="532309" cy="614891"/>
            </a:xfrm>
          </p:grpSpPr>
          <p:sp>
            <p:nvSpPr>
              <p:cNvPr id="4135" name="Google Shape;4135;p6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6" name="Google Shape;4136;p6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7" name="Google Shape;4137;p61"/>
            <p:cNvGrpSpPr/>
            <p:nvPr/>
          </p:nvGrpSpPr>
          <p:grpSpPr>
            <a:xfrm>
              <a:off x="5532290" y="2881789"/>
              <a:ext cx="620516" cy="305456"/>
              <a:chOff x="5532290" y="2881789"/>
              <a:chExt cx="620516" cy="305456"/>
            </a:xfrm>
          </p:grpSpPr>
          <p:sp>
            <p:nvSpPr>
              <p:cNvPr id="4138" name="Google Shape;4138;p6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9" name="Google Shape;4139;p6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140" name="Google Shape;4140;p61"/>
          <p:cNvGrpSpPr/>
          <p:nvPr/>
        </p:nvGrpSpPr>
        <p:grpSpPr>
          <a:xfrm>
            <a:off x="8163140" y="3526708"/>
            <a:ext cx="269068" cy="645491"/>
            <a:chOff x="7026852" y="3311869"/>
            <a:chExt cx="434331" cy="1041954"/>
          </a:xfrm>
        </p:grpSpPr>
        <p:sp>
          <p:nvSpPr>
            <p:cNvPr id="4141" name="Google Shape;4141;p6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61"/>
          <p:cNvGrpSpPr/>
          <p:nvPr/>
        </p:nvGrpSpPr>
        <p:grpSpPr>
          <a:xfrm>
            <a:off x="6179721" y="3565945"/>
            <a:ext cx="293882" cy="293836"/>
            <a:chOff x="4873519" y="3311869"/>
            <a:chExt cx="499374" cy="499296"/>
          </a:xfrm>
        </p:grpSpPr>
        <p:sp>
          <p:nvSpPr>
            <p:cNvPr id="4145" name="Google Shape;4145;p6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61"/>
          <p:cNvGrpSpPr/>
          <p:nvPr/>
        </p:nvGrpSpPr>
        <p:grpSpPr>
          <a:xfrm>
            <a:off x="6179721" y="3878317"/>
            <a:ext cx="293882" cy="293882"/>
            <a:chOff x="4873519" y="3875839"/>
            <a:chExt cx="499374" cy="499374"/>
          </a:xfrm>
        </p:grpSpPr>
        <p:sp>
          <p:nvSpPr>
            <p:cNvPr id="4148" name="Google Shape;4148;p6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0" name="Google Shape;4150;p61"/>
          <p:cNvGrpSpPr/>
          <p:nvPr/>
        </p:nvGrpSpPr>
        <p:grpSpPr>
          <a:xfrm>
            <a:off x="2410248" y="1850269"/>
            <a:ext cx="698104" cy="698208"/>
            <a:chOff x="2565073" y="2075876"/>
            <a:chExt cx="672482" cy="672518"/>
          </a:xfrm>
        </p:grpSpPr>
        <p:sp>
          <p:nvSpPr>
            <p:cNvPr id="4151" name="Google Shape;4151;p6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61"/>
          <p:cNvGrpSpPr/>
          <p:nvPr/>
        </p:nvGrpSpPr>
        <p:grpSpPr>
          <a:xfrm>
            <a:off x="5633660" y="3534870"/>
            <a:ext cx="438354" cy="637329"/>
            <a:chOff x="1697726" y="3244179"/>
            <a:chExt cx="788124" cy="1146069"/>
          </a:xfrm>
        </p:grpSpPr>
        <p:sp>
          <p:nvSpPr>
            <p:cNvPr id="4158" name="Google Shape;4158;p6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0" name="Google Shape;4160;p6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1" name="Google Shape;4161;p61"/>
          <p:cNvGrpSpPr/>
          <p:nvPr/>
        </p:nvGrpSpPr>
        <p:grpSpPr>
          <a:xfrm>
            <a:off x="7634874" y="1863232"/>
            <a:ext cx="799565" cy="670282"/>
            <a:chOff x="7617850" y="2063282"/>
            <a:chExt cx="799565" cy="670282"/>
          </a:xfrm>
        </p:grpSpPr>
        <p:cxnSp>
          <p:nvCxnSpPr>
            <p:cNvPr id="4162" name="Google Shape;4162;p6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3" name="Google Shape;4163;p6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4" name="Google Shape;4164;p6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5" name="Google Shape;4165;p6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6" name="Google Shape;4166;p6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167" name="Google Shape;4167;p6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168" name="Google Shape;4168;p61"/>
            <p:cNvGrpSpPr/>
            <p:nvPr/>
          </p:nvGrpSpPr>
          <p:grpSpPr>
            <a:xfrm>
              <a:off x="7734309" y="2063282"/>
              <a:ext cx="570957" cy="620095"/>
              <a:chOff x="7734309" y="2063282"/>
              <a:chExt cx="570957" cy="620095"/>
            </a:xfrm>
          </p:grpSpPr>
          <p:grpSp>
            <p:nvGrpSpPr>
              <p:cNvPr id="4169" name="Google Shape;4169;p61"/>
              <p:cNvGrpSpPr/>
              <p:nvPr/>
            </p:nvGrpSpPr>
            <p:grpSpPr>
              <a:xfrm>
                <a:off x="8031573" y="2063282"/>
                <a:ext cx="273693" cy="620095"/>
                <a:chOff x="8031573" y="2063282"/>
                <a:chExt cx="273693" cy="620095"/>
              </a:xfrm>
            </p:grpSpPr>
            <p:sp>
              <p:nvSpPr>
                <p:cNvPr id="4170" name="Google Shape;4170;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4" name="Google Shape;4174;p61"/>
              <p:cNvGrpSpPr/>
              <p:nvPr/>
            </p:nvGrpSpPr>
            <p:grpSpPr>
              <a:xfrm flipH="1">
                <a:off x="7734309" y="2063282"/>
                <a:ext cx="273693" cy="620095"/>
                <a:chOff x="8031573" y="2063282"/>
                <a:chExt cx="273693" cy="620095"/>
              </a:xfrm>
            </p:grpSpPr>
            <p:sp>
              <p:nvSpPr>
                <p:cNvPr id="4175" name="Google Shape;4175;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179" name="Google Shape;4179;p6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1" name="Google Shape;4181;p61"/>
          <p:cNvGrpSpPr/>
          <p:nvPr/>
        </p:nvGrpSpPr>
        <p:grpSpPr>
          <a:xfrm>
            <a:off x="7821480" y="2716716"/>
            <a:ext cx="602567" cy="601884"/>
            <a:chOff x="1186975" y="238125"/>
            <a:chExt cx="5244275" cy="5238325"/>
          </a:xfrm>
        </p:grpSpPr>
        <p:sp>
          <p:nvSpPr>
            <p:cNvPr id="4182" name="Google Shape;4182;p6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61"/>
          <p:cNvGrpSpPr/>
          <p:nvPr/>
        </p:nvGrpSpPr>
        <p:grpSpPr>
          <a:xfrm>
            <a:off x="3264218" y="1856199"/>
            <a:ext cx="651848" cy="687338"/>
            <a:chOff x="3400515" y="2056248"/>
            <a:chExt cx="698134" cy="735987"/>
          </a:xfrm>
        </p:grpSpPr>
        <p:grpSp>
          <p:nvGrpSpPr>
            <p:cNvPr id="4187" name="Google Shape;4187;p61"/>
            <p:cNvGrpSpPr/>
            <p:nvPr/>
          </p:nvGrpSpPr>
          <p:grpSpPr>
            <a:xfrm>
              <a:off x="3400515" y="2283913"/>
              <a:ext cx="312919" cy="219900"/>
              <a:chOff x="3400515" y="2283913"/>
              <a:chExt cx="312919" cy="219900"/>
            </a:xfrm>
          </p:grpSpPr>
          <p:sp>
            <p:nvSpPr>
              <p:cNvPr id="4188" name="Google Shape;4188;p6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89" name="Google Shape;4189;p6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190" name="Google Shape;4190;p61"/>
            <p:cNvGrpSpPr/>
            <p:nvPr/>
          </p:nvGrpSpPr>
          <p:grpSpPr>
            <a:xfrm>
              <a:off x="3547823" y="2461089"/>
              <a:ext cx="219900" cy="331146"/>
              <a:chOff x="3547823" y="2461089"/>
              <a:chExt cx="219900" cy="331146"/>
            </a:xfrm>
          </p:grpSpPr>
          <p:sp>
            <p:nvSpPr>
              <p:cNvPr id="4191" name="Google Shape;4191;p6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2" name="Google Shape;4192;p6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193" name="Google Shape;4193;p61"/>
            <p:cNvGrpSpPr/>
            <p:nvPr/>
          </p:nvGrpSpPr>
          <p:grpSpPr>
            <a:xfrm>
              <a:off x="3734138" y="2461089"/>
              <a:ext cx="219900" cy="331146"/>
              <a:chOff x="3734138" y="2461089"/>
              <a:chExt cx="219900" cy="331146"/>
            </a:xfrm>
          </p:grpSpPr>
          <p:sp>
            <p:nvSpPr>
              <p:cNvPr id="4194" name="Google Shape;4194;p6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5" name="Google Shape;4195;p6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196" name="Google Shape;4196;p61"/>
            <p:cNvGrpSpPr/>
            <p:nvPr/>
          </p:nvGrpSpPr>
          <p:grpSpPr>
            <a:xfrm>
              <a:off x="3787560" y="2281742"/>
              <a:ext cx="311089" cy="219900"/>
              <a:chOff x="3787560" y="2281742"/>
              <a:chExt cx="311089" cy="219900"/>
            </a:xfrm>
          </p:grpSpPr>
          <p:sp>
            <p:nvSpPr>
              <p:cNvPr id="4197" name="Google Shape;4197;p6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8" name="Google Shape;4198;p6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199" name="Google Shape;4199;p61"/>
            <p:cNvGrpSpPr/>
            <p:nvPr/>
          </p:nvGrpSpPr>
          <p:grpSpPr>
            <a:xfrm>
              <a:off x="3637290" y="2056248"/>
              <a:ext cx="219900" cy="330736"/>
              <a:chOff x="3637290" y="2056248"/>
              <a:chExt cx="219900" cy="330736"/>
            </a:xfrm>
          </p:grpSpPr>
          <p:sp>
            <p:nvSpPr>
              <p:cNvPr id="4200" name="Google Shape;4200;p6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4201" name="Google Shape;4201;p6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202" name="Google Shape;4202;p61"/>
          <p:cNvGrpSpPr/>
          <p:nvPr/>
        </p:nvGrpSpPr>
        <p:grpSpPr>
          <a:xfrm>
            <a:off x="2555923" y="2726206"/>
            <a:ext cx="1268144" cy="592394"/>
            <a:chOff x="238125" y="1188750"/>
            <a:chExt cx="7140450" cy="3335550"/>
          </a:xfrm>
        </p:grpSpPr>
        <p:sp>
          <p:nvSpPr>
            <p:cNvPr id="4203" name="Google Shape;4203;p6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8" name="Google Shape;4208;p61"/>
          <p:cNvGrpSpPr/>
          <p:nvPr/>
        </p:nvGrpSpPr>
        <p:grpSpPr>
          <a:xfrm>
            <a:off x="6663824" y="2728360"/>
            <a:ext cx="1053944" cy="590147"/>
            <a:chOff x="238125" y="1335475"/>
            <a:chExt cx="5418735" cy="3034175"/>
          </a:xfrm>
        </p:grpSpPr>
        <p:sp>
          <p:nvSpPr>
            <p:cNvPr id="4209" name="Google Shape;4209;p6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61"/>
          <p:cNvGrpSpPr/>
          <p:nvPr/>
        </p:nvGrpSpPr>
        <p:grpSpPr>
          <a:xfrm>
            <a:off x="4094633" y="3533260"/>
            <a:ext cx="1268207" cy="638939"/>
            <a:chOff x="3967651" y="3645904"/>
            <a:chExt cx="1479304" cy="745292"/>
          </a:xfrm>
        </p:grpSpPr>
        <p:grpSp>
          <p:nvGrpSpPr>
            <p:cNvPr id="4213" name="Google Shape;4213;p61"/>
            <p:cNvGrpSpPr/>
            <p:nvPr/>
          </p:nvGrpSpPr>
          <p:grpSpPr>
            <a:xfrm>
              <a:off x="3967651" y="4009026"/>
              <a:ext cx="1479304" cy="382170"/>
              <a:chOff x="3967651" y="4009026"/>
              <a:chExt cx="1479304" cy="382170"/>
            </a:xfrm>
          </p:grpSpPr>
          <p:grpSp>
            <p:nvGrpSpPr>
              <p:cNvPr id="4214" name="Google Shape;4214;p61"/>
              <p:cNvGrpSpPr/>
              <p:nvPr/>
            </p:nvGrpSpPr>
            <p:grpSpPr>
              <a:xfrm>
                <a:off x="4892216" y="4195630"/>
                <a:ext cx="554739" cy="195566"/>
                <a:chOff x="3604375" y="4892160"/>
                <a:chExt cx="1651500" cy="582215"/>
              </a:xfrm>
            </p:grpSpPr>
            <p:sp>
              <p:nvSpPr>
                <p:cNvPr id="4215" name="Google Shape;4215;p6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61"/>
              <p:cNvGrpSpPr/>
              <p:nvPr/>
            </p:nvGrpSpPr>
            <p:grpSpPr>
              <a:xfrm>
                <a:off x="3967651" y="4146303"/>
                <a:ext cx="579402" cy="244893"/>
                <a:chOff x="851875" y="4745310"/>
                <a:chExt cx="1724925" cy="729065"/>
              </a:xfrm>
            </p:grpSpPr>
            <p:sp>
              <p:nvSpPr>
                <p:cNvPr id="4218" name="Google Shape;4218;p6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0" name="Google Shape;4220;p61"/>
              <p:cNvGrpSpPr/>
              <p:nvPr/>
            </p:nvGrpSpPr>
            <p:grpSpPr>
              <a:xfrm>
                <a:off x="4460753" y="4009026"/>
                <a:ext cx="493110" cy="382170"/>
                <a:chOff x="2319875" y="4336625"/>
                <a:chExt cx="1468025" cy="1137750"/>
              </a:xfrm>
            </p:grpSpPr>
            <p:sp>
              <p:nvSpPr>
                <p:cNvPr id="4221" name="Google Shape;4221;p6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23" name="Google Shape;4223;p61"/>
            <p:cNvGrpSpPr/>
            <p:nvPr/>
          </p:nvGrpSpPr>
          <p:grpSpPr>
            <a:xfrm>
              <a:off x="4479443" y="3645904"/>
              <a:ext cx="455965" cy="388789"/>
              <a:chOff x="2957425" y="238100"/>
              <a:chExt cx="1910200" cy="1628775"/>
            </a:xfrm>
          </p:grpSpPr>
          <p:sp>
            <p:nvSpPr>
              <p:cNvPr id="4224" name="Google Shape;4224;p6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4" name="Google Shape;4234;p61"/>
          <p:cNvGrpSpPr/>
          <p:nvPr/>
        </p:nvGrpSpPr>
        <p:grpSpPr>
          <a:xfrm>
            <a:off x="2480746" y="3534460"/>
            <a:ext cx="1243128" cy="637739"/>
            <a:chOff x="2496310" y="3693351"/>
            <a:chExt cx="1342906" cy="688926"/>
          </a:xfrm>
        </p:grpSpPr>
        <p:grpSp>
          <p:nvGrpSpPr>
            <p:cNvPr id="4235" name="Google Shape;4235;p61"/>
            <p:cNvGrpSpPr/>
            <p:nvPr/>
          </p:nvGrpSpPr>
          <p:grpSpPr>
            <a:xfrm>
              <a:off x="2496310" y="3693351"/>
              <a:ext cx="1342906" cy="688875"/>
              <a:chOff x="2496310" y="3693351"/>
              <a:chExt cx="1342906" cy="688875"/>
            </a:xfrm>
          </p:grpSpPr>
          <p:sp>
            <p:nvSpPr>
              <p:cNvPr id="4236" name="Google Shape;4236;p6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42" name="Google Shape;4242;p61"/>
              <p:cNvCxnSpPr>
                <a:stCxn id="424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243" name="Google Shape;4243;p61"/>
              <p:cNvCxnSpPr>
                <a:stCxn id="423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244" name="Google Shape;4244;p61"/>
              <p:cNvCxnSpPr>
                <a:stCxn id="423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5" name="Google Shape;4245;p61"/>
              <p:cNvCxnSpPr>
                <a:stCxn id="424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6" name="Google Shape;4246;p61"/>
              <p:cNvCxnSpPr>
                <a:stCxn id="423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247" name="Google Shape;4247;p61"/>
            <p:cNvGrpSpPr/>
            <p:nvPr/>
          </p:nvGrpSpPr>
          <p:grpSpPr>
            <a:xfrm>
              <a:off x="2675275" y="3930557"/>
              <a:ext cx="1003306" cy="451719"/>
              <a:chOff x="2675275" y="4174282"/>
              <a:chExt cx="1003306" cy="451719"/>
            </a:xfrm>
          </p:grpSpPr>
          <p:sp>
            <p:nvSpPr>
              <p:cNvPr id="4248" name="Google Shape;4248;p6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1" name="Google Shape;4251;p61"/>
          <p:cNvGrpSpPr/>
          <p:nvPr/>
        </p:nvGrpSpPr>
        <p:grpSpPr>
          <a:xfrm>
            <a:off x="1654417" y="971307"/>
            <a:ext cx="574511" cy="874709"/>
            <a:chOff x="1715404" y="1112080"/>
            <a:chExt cx="642270" cy="977984"/>
          </a:xfrm>
        </p:grpSpPr>
        <p:grpSp>
          <p:nvGrpSpPr>
            <p:cNvPr id="4252" name="Google Shape;4252;p61"/>
            <p:cNvGrpSpPr/>
            <p:nvPr/>
          </p:nvGrpSpPr>
          <p:grpSpPr>
            <a:xfrm>
              <a:off x="1715404" y="1112080"/>
              <a:ext cx="642270" cy="977984"/>
              <a:chOff x="1715404" y="1112080"/>
              <a:chExt cx="642270" cy="977984"/>
            </a:xfrm>
          </p:grpSpPr>
          <p:sp>
            <p:nvSpPr>
              <p:cNvPr id="4253" name="Google Shape;4253;p6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5" name="Google Shape;4255;p61"/>
            <p:cNvGrpSpPr/>
            <p:nvPr/>
          </p:nvGrpSpPr>
          <p:grpSpPr>
            <a:xfrm>
              <a:off x="1768927" y="1165603"/>
              <a:ext cx="535225" cy="851367"/>
              <a:chOff x="1768927" y="1165603"/>
              <a:chExt cx="535225" cy="851367"/>
            </a:xfrm>
          </p:grpSpPr>
          <p:sp>
            <p:nvSpPr>
              <p:cNvPr id="4256" name="Google Shape;4256;p6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61"/>
            <p:cNvGrpSpPr/>
            <p:nvPr/>
          </p:nvGrpSpPr>
          <p:grpSpPr>
            <a:xfrm>
              <a:off x="1822449" y="1219125"/>
              <a:ext cx="428180" cy="718859"/>
              <a:chOff x="1822449" y="1219125"/>
              <a:chExt cx="428180" cy="718859"/>
            </a:xfrm>
          </p:grpSpPr>
          <p:sp>
            <p:nvSpPr>
              <p:cNvPr id="4259" name="Google Shape;4259;p6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1" name="Google Shape;4261;p61"/>
            <p:cNvGrpSpPr/>
            <p:nvPr/>
          </p:nvGrpSpPr>
          <p:grpSpPr>
            <a:xfrm>
              <a:off x="1875972" y="1272648"/>
              <a:ext cx="321135" cy="586939"/>
              <a:chOff x="1875972" y="1272648"/>
              <a:chExt cx="321135" cy="586939"/>
            </a:xfrm>
          </p:grpSpPr>
          <p:sp>
            <p:nvSpPr>
              <p:cNvPr id="4262" name="Google Shape;4262;p6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4" name="Google Shape;4264;p61"/>
          <p:cNvGrpSpPr/>
          <p:nvPr/>
        </p:nvGrpSpPr>
        <p:grpSpPr>
          <a:xfrm>
            <a:off x="7761578" y="3528028"/>
            <a:ext cx="293855" cy="644170"/>
            <a:chOff x="241025" y="3151575"/>
            <a:chExt cx="293855" cy="644170"/>
          </a:xfrm>
        </p:grpSpPr>
        <p:sp>
          <p:nvSpPr>
            <p:cNvPr id="4265" name="Google Shape;4265;p6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7" name="Google Shape;4267;p61"/>
          <p:cNvGrpSpPr/>
          <p:nvPr/>
        </p:nvGrpSpPr>
        <p:grpSpPr>
          <a:xfrm>
            <a:off x="709562" y="2728028"/>
            <a:ext cx="1779649" cy="591620"/>
            <a:chOff x="246070" y="1983375"/>
            <a:chExt cx="1855347" cy="616849"/>
          </a:xfrm>
        </p:grpSpPr>
        <p:sp>
          <p:nvSpPr>
            <p:cNvPr id="4268" name="Google Shape;4268;p6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7" name="Google Shape;4277;p61"/>
          <p:cNvGrpSpPr/>
          <p:nvPr/>
        </p:nvGrpSpPr>
        <p:grpSpPr>
          <a:xfrm>
            <a:off x="2320428" y="971307"/>
            <a:ext cx="711055" cy="745993"/>
            <a:chOff x="2496269" y="1171698"/>
            <a:chExt cx="761953" cy="799392"/>
          </a:xfrm>
        </p:grpSpPr>
        <p:grpSp>
          <p:nvGrpSpPr>
            <p:cNvPr id="4278" name="Google Shape;4278;p61"/>
            <p:cNvGrpSpPr/>
            <p:nvPr/>
          </p:nvGrpSpPr>
          <p:grpSpPr>
            <a:xfrm>
              <a:off x="2496269" y="1171698"/>
              <a:ext cx="761953" cy="723022"/>
              <a:chOff x="2496269" y="1171698"/>
              <a:chExt cx="761953" cy="723022"/>
            </a:xfrm>
          </p:grpSpPr>
          <p:sp>
            <p:nvSpPr>
              <p:cNvPr id="4279" name="Google Shape;4279;p6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1" name="Google Shape;4281;p61"/>
              <p:cNvGrpSpPr/>
              <p:nvPr/>
            </p:nvGrpSpPr>
            <p:grpSpPr>
              <a:xfrm>
                <a:off x="2496269" y="1171698"/>
                <a:ext cx="761953" cy="723022"/>
                <a:chOff x="2496269" y="1120652"/>
                <a:chExt cx="761953" cy="723022"/>
              </a:xfrm>
            </p:grpSpPr>
            <p:grpSp>
              <p:nvGrpSpPr>
                <p:cNvPr id="4282" name="Google Shape;4282;p61"/>
                <p:cNvGrpSpPr/>
                <p:nvPr/>
              </p:nvGrpSpPr>
              <p:grpSpPr>
                <a:xfrm>
                  <a:off x="2496269" y="1120652"/>
                  <a:ext cx="761953" cy="723022"/>
                  <a:chOff x="2496269" y="1120652"/>
                  <a:chExt cx="761953" cy="723022"/>
                </a:xfrm>
              </p:grpSpPr>
              <p:grpSp>
                <p:nvGrpSpPr>
                  <p:cNvPr id="4283" name="Google Shape;4283;p61"/>
                  <p:cNvGrpSpPr/>
                  <p:nvPr/>
                </p:nvGrpSpPr>
                <p:grpSpPr>
                  <a:xfrm>
                    <a:off x="2496269" y="1304589"/>
                    <a:ext cx="407089" cy="305057"/>
                    <a:chOff x="2496269" y="1304589"/>
                    <a:chExt cx="407089" cy="305057"/>
                  </a:xfrm>
                </p:grpSpPr>
                <p:sp>
                  <p:nvSpPr>
                    <p:cNvPr id="4284" name="Google Shape;4284;p6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6" name="Google Shape;4286;p61"/>
                  <p:cNvGrpSpPr/>
                  <p:nvPr/>
                </p:nvGrpSpPr>
                <p:grpSpPr>
                  <a:xfrm>
                    <a:off x="2586468" y="1493376"/>
                    <a:ext cx="358850" cy="349656"/>
                    <a:chOff x="2586468" y="1493376"/>
                    <a:chExt cx="358850" cy="349656"/>
                  </a:xfrm>
                </p:grpSpPr>
                <p:sp>
                  <p:nvSpPr>
                    <p:cNvPr id="4287" name="Google Shape;4287;p6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9" name="Google Shape;4289;p61"/>
                  <p:cNvGrpSpPr/>
                  <p:nvPr/>
                </p:nvGrpSpPr>
                <p:grpSpPr>
                  <a:xfrm>
                    <a:off x="2807939" y="1494024"/>
                    <a:ext cx="358857" cy="349650"/>
                    <a:chOff x="2807939" y="1494024"/>
                    <a:chExt cx="358857" cy="349650"/>
                  </a:xfrm>
                </p:grpSpPr>
                <p:sp>
                  <p:nvSpPr>
                    <p:cNvPr id="4290" name="Google Shape;4290;p6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61"/>
                  <p:cNvGrpSpPr/>
                  <p:nvPr/>
                </p:nvGrpSpPr>
                <p:grpSpPr>
                  <a:xfrm>
                    <a:off x="2851133" y="1305635"/>
                    <a:ext cx="407089" cy="305057"/>
                    <a:chOff x="2851133" y="1305635"/>
                    <a:chExt cx="407089" cy="305057"/>
                  </a:xfrm>
                </p:grpSpPr>
                <p:sp>
                  <p:nvSpPr>
                    <p:cNvPr id="4293" name="Google Shape;4293;p6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5" name="Google Shape;4295;p61"/>
                  <p:cNvGrpSpPr/>
                  <p:nvPr/>
                </p:nvGrpSpPr>
                <p:grpSpPr>
                  <a:xfrm>
                    <a:off x="2727495" y="1120652"/>
                    <a:ext cx="300271" cy="396358"/>
                    <a:chOff x="2727495" y="1120652"/>
                    <a:chExt cx="300271" cy="396358"/>
                  </a:xfrm>
                </p:grpSpPr>
                <p:sp>
                  <p:nvSpPr>
                    <p:cNvPr id="4296" name="Google Shape;4296;p6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8" name="Google Shape;4298;p61"/>
                <p:cNvGrpSpPr/>
                <p:nvPr/>
              </p:nvGrpSpPr>
              <p:grpSpPr>
                <a:xfrm>
                  <a:off x="2722305" y="1350460"/>
                  <a:ext cx="308357" cy="308344"/>
                  <a:chOff x="2722305" y="1350460"/>
                  <a:chExt cx="308357" cy="308344"/>
                </a:xfrm>
              </p:grpSpPr>
              <p:sp>
                <p:nvSpPr>
                  <p:cNvPr id="4299" name="Google Shape;4299;p6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0" name="Google Shape;4300;p61"/>
                  <p:cNvGrpSpPr/>
                  <p:nvPr/>
                </p:nvGrpSpPr>
                <p:grpSpPr>
                  <a:xfrm>
                    <a:off x="2725064" y="1364529"/>
                    <a:ext cx="297954" cy="280182"/>
                    <a:chOff x="2725064" y="1364529"/>
                    <a:chExt cx="297954" cy="280182"/>
                  </a:xfrm>
                </p:grpSpPr>
                <p:sp>
                  <p:nvSpPr>
                    <p:cNvPr id="4301" name="Google Shape;4301;p6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306" name="Google Shape;4306;p6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1" name="Google Shape;4311;p61"/>
          <p:cNvGrpSpPr/>
          <p:nvPr/>
        </p:nvGrpSpPr>
        <p:grpSpPr>
          <a:xfrm>
            <a:off x="3909129" y="2727412"/>
            <a:ext cx="1569144" cy="591015"/>
            <a:chOff x="3820100" y="3023049"/>
            <a:chExt cx="1303926" cy="491162"/>
          </a:xfrm>
        </p:grpSpPr>
        <p:grpSp>
          <p:nvGrpSpPr>
            <p:cNvPr id="4312" name="Google Shape;4312;p61"/>
            <p:cNvGrpSpPr/>
            <p:nvPr/>
          </p:nvGrpSpPr>
          <p:grpSpPr>
            <a:xfrm>
              <a:off x="3820100" y="3023072"/>
              <a:ext cx="1303926" cy="491139"/>
              <a:chOff x="3820100" y="3023072"/>
              <a:chExt cx="1303926" cy="491139"/>
            </a:xfrm>
          </p:grpSpPr>
          <p:sp>
            <p:nvSpPr>
              <p:cNvPr id="4313" name="Google Shape;4313;p6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5" name="Google Shape;4315;p61"/>
            <p:cNvGrpSpPr/>
            <p:nvPr/>
          </p:nvGrpSpPr>
          <p:grpSpPr>
            <a:xfrm>
              <a:off x="4132439" y="3023645"/>
              <a:ext cx="393633" cy="177096"/>
              <a:chOff x="4132439" y="3023645"/>
              <a:chExt cx="393633" cy="177096"/>
            </a:xfrm>
          </p:grpSpPr>
          <p:sp>
            <p:nvSpPr>
              <p:cNvPr id="4316" name="Google Shape;4316;p6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8" name="Google Shape;4318;p61"/>
            <p:cNvGrpSpPr/>
            <p:nvPr/>
          </p:nvGrpSpPr>
          <p:grpSpPr>
            <a:xfrm>
              <a:off x="3921811" y="3023049"/>
              <a:ext cx="1002397" cy="388943"/>
              <a:chOff x="3921811" y="3023049"/>
              <a:chExt cx="1002397" cy="388943"/>
            </a:xfrm>
          </p:grpSpPr>
          <p:sp>
            <p:nvSpPr>
              <p:cNvPr id="4319" name="Google Shape;4319;p6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1" name="Google Shape;4321;p61"/>
            <p:cNvGrpSpPr/>
            <p:nvPr/>
          </p:nvGrpSpPr>
          <p:grpSpPr>
            <a:xfrm>
              <a:off x="4023645" y="3023049"/>
              <a:ext cx="683032" cy="286722"/>
              <a:chOff x="4023645" y="3023049"/>
              <a:chExt cx="683032" cy="286722"/>
            </a:xfrm>
          </p:grpSpPr>
          <p:sp>
            <p:nvSpPr>
              <p:cNvPr id="4322" name="Google Shape;4322;p6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4" name="Google Shape;4324;p61"/>
          <p:cNvGrpSpPr/>
          <p:nvPr/>
        </p:nvGrpSpPr>
        <p:grpSpPr>
          <a:xfrm>
            <a:off x="1541251" y="1854258"/>
            <a:ext cx="713522" cy="688025"/>
            <a:chOff x="1706078" y="2092648"/>
            <a:chExt cx="660913" cy="637296"/>
          </a:xfrm>
        </p:grpSpPr>
        <p:sp>
          <p:nvSpPr>
            <p:cNvPr id="4325" name="Google Shape;4325;p6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6" name="Google Shape;4326;p61"/>
            <p:cNvGrpSpPr/>
            <p:nvPr/>
          </p:nvGrpSpPr>
          <p:grpSpPr>
            <a:xfrm>
              <a:off x="1706078" y="2092648"/>
              <a:ext cx="660913" cy="575241"/>
              <a:chOff x="1706078" y="2092648"/>
              <a:chExt cx="660913" cy="575241"/>
            </a:xfrm>
          </p:grpSpPr>
          <p:sp>
            <p:nvSpPr>
              <p:cNvPr id="4327" name="Google Shape;4327;p6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30" name="Google Shape;4330;p61"/>
          <p:cNvGrpSpPr/>
          <p:nvPr/>
        </p:nvGrpSpPr>
        <p:grpSpPr>
          <a:xfrm>
            <a:off x="6303109" y="971806"/>
            <a:ext cx="1317459" cy="684168"/>
            <a:chOff x="238125" y="999450"/>
            <a:chExt cx="7140700" cy="3708225"/>
          </a:xfrm>
        </p:grpSpPr>
        <p:sp>
          <p:nvSpPr>
            <p:cNvPr id="4331" name="Google Shape;4331;p6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343"/>
        <p:cNvGrpSpPr/>
        <p:nvPr/>
      </p:nvGrpSpPr>
      <p:grpSpPr>
        <a:xfrm>
          <a:off x="0" y="0"/>
          <a:ext cx="0" cy="0"/>
          <a:chOff x="0" y="0"/>
          <a:chExt cx="0" cy="0"/>
        </a:xfrm>
      </p:grpSpPr>
      <p:grpSp>
        <p:nvGrpSpPr>
          <p:cNvPr id="4344" name="Google Shape;4344;p62"/>
          <p:cNvGrpSpPr/>
          <p:nvPr/>
        </p:nvGrpSpPr>
        <p:grpSpPr>
          <a:xfrm>
            <a:off x="717027" y="967622"/>
            <a:ext cx="1636117" cy="1526144"/>
            <a:chOff x="729238" y="1179665"/>
            <a:chExt cx="1636117" cy="1526144"/>
          </a:xfrm>
        </p:grpSpPr>
        <p:grpSp>
          <p:nvGrpSpPr>
            <p:cNvPr id="4345" name="Google Shape;4345;p62"/>
            <p:cNvGrpSpPr/>
            <p:nvPr/>
          </p:nvGrpSpPr>
          <p:grpSpPr>
            <a:xfrm>
              <a:off x="729238" y="1179665"/>
              <a:ext cx="80700" cy="1526144"/>
              <a:chOff x="729238" y="1179665"/>
              <a:chExt cx="80700" cy="1526144"/>
            </a:xfrm>
          </p:grpSpPr>
          <p:sp>
            <p:nvSpPr>
              <p:cNvPr id="4346" name="Google Shape;4346;p6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6" name="Google Shape;4356;p62"/>
            <p:cNvGrpSpPr/>
            <p:nvPr/>
          </p:nvGrpSpPr>
          <p:grpSpPr>
            <a:xfrm>
              <a:off x="903098" y="1179665"/>
              <a:ext cx="80700" cy="1526144"/>
              <a:chOff x="903098" y="1179665"/>
              <a:chExt cx="80700" cy="1526144"/>
            </a:xfrm>
          </p:grpSpPr>
          <p:sp>
            <p:nvSpPr>
              <p:cNvPr id="4357" name="Google Shape;4357;p6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7" name="Google Shape;4367;p62"/>
            <p:cNvGrpSpPr/>
            <p:nvPr/>
          </p:nvGrpSpPr>
          <p:grpSpPr>
            <a:xfrm>
              <a:off x="1076958" y="1179665"/>
              <a:ext cx="80700" cy="1526144"/>
              <a:chOff x="1076958" y="1179665"/>
              <a:chExt cx="80700" cy="1526144"/>
            </a:xfrm>
          </p:grpSpPr>
          <p:sp>
            <p:nvSpPr>
              <p:cNvPr id="4368" name="Google Shape;4368;p6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8" name="Google Shape;4378;p62"/>
            <p:cNvGrpSpPr/>
            <p:nvPr/>
          </p:nvGrpSpPr>
          <p:grpSpPr>
            <a:xfrm>
              <a:off x="1247707" y="1179665"/>
              <a:ext cx="80700" cy="1526144"/>
              <a:chOff x="1247707" y="1179665"/>
              <a:chExt cx="80700" cy="1526144"/>
            </a:xfrm>
          </p:grpSpPr>
          <p:sp>
            <p:nvSpPr>
              <p:cNvPr id="4379" name="Google Shape;4379;p6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9" name="Google Shape;4389;p62"/>
            <p:cNvGrpSpPr/>
            <p:nvPr/>
          </p:nvGrpSpPr>
          <p:grpSpPr>
            <a:xfrm>
              <a:off x="1421567" y="1179665"/>
              <a:ext cx="80700" cy="1526144"/>
              <a:chOff x="1421567" y="1179665"/>
              <a:chExt cx="80700" cy="1526144"/>
            </a:xfrm>
          </p:grpSpPr>
          <p:sp>
            <p:nvSpPr>
              <p:cNvPr id="4390" name="Google Shape;4390;p6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0" name="Google Shape;4400;p62"/>
            <p:cNvGrpSpPr/>
            <p:nvPr/>
          </p:nvGrpSpPr>
          <p:grpSpPr>
            <a:xfrm>
              <a:off x="1592327" y="1179665"/>
              <a:ext cx="80700" cy="1526144"/>
              <a:chOff x="1592327" y="1179665"/>
              <a:chExt cx="80700" cy="1526144"/>
            </a:xfrm>
          </p:grpSpPr>
          <p:sp>
            <p:nvSpPr>
              <p:cNvPr id="4401" name="Google Shape;4401;p6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1" name="Google Shape;4411;p62"/>
            <p:cNvGrpSpPr/>
            <p:nvPr/>
          </p:nvGrpSpPr>
          <p:grpSpPr>
            <a:xfrm>
              <a:off x="1766187" y="1179665"/>
              <a:ext cx="80700" cy="1526144"/>
              <a:chOff x="1766187" y="1179665"/>
              <a:chExt cx="80700" cy="1526144"/>
            </a:xfrm>
          </p:grpSpPr>
          <p:sp>
            <p:nvSpPr>
              <p:cNvPr id="4412" name="Google Shape;4412;p6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2" name="Google Shape;4422;p62"/>
            <p:cNvGrpSpPr/>
            <p:nvPr/>
          </p:nvGrpSpPr>
          <p:grpSpPr>
            <a:xfrm>
              <a:off x="1936935" y="1179665"/>
              <a:ext cx="80700" cy="1526144"/>
              <a:chOff x="1936935" y="1179665"/>
              <a:chExt cx="80700" cy="1526144"/>
            </a:xfrm>
          </p:grpSpPr>
          <p:sp>
            <p:nvSpPr>
              <p:cNvPr id="4423" name="Google Shape;4423;p6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3" name="Google Shape;4433;p62"/>
            <p:cNvGrpSpPr/>
            <p:nvPr/>
          </p:nvGrpSpPr>
          <p:grpSpPr>
            <a:xfrm>
              <a:off x="2110795" y="1179665"/>
              <a:ext cx="80700" cy="1526144"/>
              <a:chOff x="2110795" y="1179665"/>
              <a:chExt cx="80700" cy="1526144"/>
            </a:xfrm>
          </p:grpSpPr>
          <p:sp>
            <p:nvSpPr>
              <p:cNvPr id="4434" name="Google Shape;4434;p6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62"/>
            <p:cNvGrpSpPr/>
            <p:nvPr/>
          </p:nvGrpSpPr>
          <p:grpSpPr>
            <a:xfrm>
              <a:off x="2284655" y="1179665"/>
              <a:ext cx="80700" cy="1526144"/>
              <a:chOff x="2284655" y="1179665"/>
              <a:chExt cx="80700" cy="1526144"/>
            </a:xfrm>
          </p:grpSpPr>
          <p:sp>
            <p:nvSpPr>
              <p:cNvPr id="4445" name="Google Shape;4445;p6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5" name="Google Shape;4455;p62"/>
          <p:cNvGrpSpPr/>
          <p:nvPr/>
        </p:nvGrpSpPr>
        <p:grpSpPr>
          <a:xfrm>
            <a:off x="2611693" y="986760"/>
            <a:ext cx="1364248" cy="1102133"/>
            <a:chOff x="2623904" y="1198803"/>
            <a:chExt cx="1364248" cy="1102133"/>
          </a:xfrm>
        </p:grpSpPr>
        <p:grpSp>
          <p:nvGrpSpPr>
            <p:cNvPr id="4456" name="Google Shape;4456;p62"/>
            <p:cNvGrpSpPr/>
            <p:nvPr/>
          </p:nvGrpSpPr>
          <p:grpSpPr>
            <a:xfrm>
              <a:off x="2623907" y="1198803"/>
              <a:ext cx="1364245" cy="273000"/>
              <a:chOff x="2623907" y="1198803"/>
              <a:chExt cx="1364245" cy="273000"/>
            </a:xfrm>
          </p:grpSpPr>
          <p:sp>
            <p:nvSpPr>
              <p:cNvPr id="4457" name="Google Shape;4457;p6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2" name="Google Shape;4462;p62"/>
            <p:cNvGrpSpPr/>
            <p:nvPr/>
          </p:nvGrpSpPr>
          <p:grpSpPr>
            <a:xfrm>
              <a:off x="2623904" y="1476964"/>
              <a:ext cx="1364245" cy="273000"/>
              <a:chOff x="2623904" y="1476964"/>
              <a:chExt cx="1364245" cy="273000"/>
            </a:xfrm>
          </p:grpSpPr>
          <p:sp>
            <p:nvSpPr>
              <p:cNvPr id="4463" name="Google Shape;4463;p6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8" name="Google Shape;4468;p62"/>
            <p:cNvGrpSpPr/>
            <p:nvPr/>
          </p:nvGrpSpPr>
          <p:grpSpPr>
            <a:xfrm>
              <a:off x="2623907" y="1749775"/>
              <a:ext cx="1364245" cy="273000"/>
              <a:chOff x="2623907" y="1749775"/>
              <a:chExt cx="1364245" cy="273000"/>
            </a:xfrm>
          </p:grpSpPr>
          <p:sp>
            <p:nvSpPr>
              <p:cNvPr id="4469" name="Google Shape;4469;p6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4" name="Google Shape;4474;p62"/>
            <p:cNvGrpSpPr/>
            <p:nvPr/>
          </p:nvGrpSpPr>
          <p:grpSpPr>
            <a:xfrm>
              <a:off x="2623904" y="2027936"/>
              <a:ext cx="1364245" cy="273000"/>
              <a:chOff x="2623904" y="2027936"/>
              <a:chExt cx="1364245" cy="273000"/>
            </a:xfrm>
          </p:grpSpPr>
          <p:sp>
            <p:nvSpPr>
              <p:cNvPr id="4475" name="Google Shape;4475;p6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0" name="Google Shape;4480;p62"/>
          <p:cNvGrpSpPr/>
          <p:nvPr/>
        </p:nvGrpSpPr>
        <p:grpSpPr>
          <a:xfrm>
            <a:off x="2601154" y="2445833"/>
            <a:ext cx="1387541" cy="159124"/>
            <a:chOff x="3200660" y="2180272"/>
            <a:chExt cx="2563824" cy="378237"/>
          </a:xfrm>
        </p:grpSpPr>
        <p:sp>
          <p:nvSpPr>
            <p:cNvPr id="4481" name="Google Shape;4481;p6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9" name="Google Shape;4499;p62"/>
          <p:cNvGrpSpPr/>
          <p:nvPr/>
        </p:nvGrpSpPr>
        <p:grpSpPr>
          <a:xfrm>
            <a:off x="2597679" y="2723597"/>
            <a:ext cx="1390502" cy="159625"/>
            <a:chOff x="3530150" y="2790075"/>
            <a:chExt cx="1962600" cy="225300"/>
          </a:xfrm>
        </p:grpSpPr>
        <p:sp>
          <p:nvSpPr>
            <p:cNvPr id="4500" name="Google Shape;4500;p6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62"/>
          <p:cNvGrpSpPr/>
          <p:nvPr/>
        </p:nvGrpSpPr>
        <p:grpSpPr>
          <a:xfrm>
            <a:off x="2597736" y="3001862"/>
            <a:ext cx="1411629" cy="154175"/>
            <a:chOff x="3558802" y="4011244"/>
            <a:chExt cx="1866000" cy="111600"/>
          </a:xfrm>
        </p:grpSpPr>
        <p:sp>
          <p:nvSpPr>
            <p:cNvPr id="4503" name="Google Shape;4503;p6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5" name="Google Shape;4505;p62"/>
          <p:cNvGrpSpPr/>
          <p:nvPr/>
        </p:nvGrpSpPr>
        <p:grpSpPr>
          <a:xfrm>
            <a:off x="2598024" y="2207432"/>
            <a:ext cx="1383503" cy="119761"/>
            <a:chOff x="3465975" y="2270258"/>
            <a:chExt cx="1986364" cy="171947"/>
          </a:xfrm>
        </p:grpSpPr>
        <p:sp>
          <p:nvSpPr>
            <p:cNvPr id="4506" name="Google Shape;4506;p6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4" name="Google Shape;4514;p62"/>
          <p:cNvGrpSpPr/>
          <p:nvPr/>
        </p:nvGrpSpPr>
        <p:grpSpPr>
          <a:xfrm>
            <a:off x="2609031" y="3571205"/>
            <a:ext cx="1369531" cy="195460"/>
            <a:chOff x="723300" y="4253549"/>
            <a:chExt cx="2276482" cy="324900"/>
          </a:xfrm>
        </p:grpSpPr>
        <p:sp>
          <p:nvSpPr>
            <p:cNvPr id="4515" name="Google Shape;4515;p6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0" name="Google Shape;4520;p62"/>
          <p:cNvGrpSpPr/>
          <p:nvPr/>
        </p:nvGrpSpPr>
        <p:grpSpPr>
          <a:xfrm>
            <a:off x="2598592" y="3272446"/>
            <a:ext cx="1389066" cy="180119"/>
            <a:chOff x="705948" y="3788465"/>
            <a:chExt cx="2308953" cy="299400"/>
          </a:xfrm>
        </p:grpSpPr>
        <p:sp>
          <p:nvSpPr>
            <p:cNvPr id="4521" name="Google Shape;4521;p6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62"/>
          <p:cNvGrpSpPr/>
          <p:nvPr/>
        </p:nvGrpSpPr>
        <p:grpSpPr>
          <a:xfrm>
            <a:off x="4195583" y="1876400"/>
            <a:ext cx="1433821" cy="191501"/>
            <a:chOff x="4273350" y="2088443"/>
            <a:chExt cx="1433821" cy="191501"/>
          </a:xfrm>
        </p:grpSpPr>
        <p:grpSp>
          <p:nvGrpSpPr>
            <p:cNvPr id="4527" name="Google Shape;4527;p62"/>
            <p:cNvGrpSpPr/>
            <p:nvPr/>
          </p:nvGrpSpPr>
          <p:grpSpPr>
            <a:xfrm>
              <a:off x="4273350" y="2088443"/>
              <a:ext cx="1433821" cy="0"/>
              <a:chOff x="5224975" y="2962250"/>
              <a:chExt cx="1544400" cy="0"/>
            </a:xfrm>
          </p:grpSpPr>
          <p:cxnSp>
            <p:nvCxnSpPr>
              <p:cNvPr id="4528" name="Google Shape;4528;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29" name="Google Shape;4529;p6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530" name="Google Shape;4530;p62"/>
            <p:cNvGrpSpPr/>
            <p:nvPr/>
          </p:nvGrpSpPr>
          <p:grpSpPr>
            <a:xfrm>
              <a:off x="4273350" y="2279944"/>
              <a:ext cx="1433821" cy="0"/>
              <a:chOff x="5224975" y="2962250"/>
              <a:chExt cx="1544400" cy="0"/>
            </a:xfrm>
          </p:grpSpPr>
          <p:cxnSp>
            <p:nvCxnSpPr>
              <p:cNvPr id="4531" name="Google Shape;4531;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32" name="Google Shape;4532;p6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533" name="Google Shape;4533;p62"/>
          <p:cNvGrpSpPr/>
          <p:nvPr/>
        </p:nvGrpSpPr>
        <p:grpSpPr>
          <a:xfrm>
            <a:off x="2646529" y="3885304"/>
            <a:ext cx="1304609" cy="294074"/>
            <a:chOff x="2658741" y="4097347"/>
            <a:chExt cx="1304609" cy="294074"/>
          </a:xfrm>
        </p:grpSpPr>
        <p:grpSp>
          <p:nvGrpSpPr>
            <p:cNvPr id="4534" name="Google Shape;4534;p62"/>
            <p:cNvGrpSpPr/>
            <p:nvPr/>
          </p:nvGrpSpPr>
          <p:grpSpPr>
            <a:xfrm>
              <a:off x="2658741" y="4097347"/>
              <a:ext cx="118572" cy="294074"/>
              <a:chOff x="3343310" y="4475555"/>
              <a:chExt cx="127717" cy="316753"/>
            </a:xfrm>
          </p:grpSpPr>
          <p:sp>
            <p:nvSpPr>
              <p:cNvPr id="4535" name="Google Shape;4535;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62"/>
            <p:cNvGrpSpPr/>
            <p:nvPr/>
          </p:nvGrpSpPr>
          <p:grpSpPr>
            <a:xfrm>
              <a:off x="3815519" y="4098388"/>
              <a:ext cx="147831" cy="291991"/>
              <a:chOff x="3527539" y="4476677"/>
              <a:chExt cx="159232" cy="314510"/>
            </a:xfrm>
          </p:grpSpPr>
          <p:sp>
            <p:nvSpPr>
              <p:cNvPr id="4538" name="Google Shape;4538;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62"/>
            <p:cNvGrpSpPr/>
            <p:nvPr/>
          </p:nvGrpSpPr>
          <p:grpSpPr>
            <a:xfrm>
              <a:off x="3511696" y="4098388"/>
              <a:ext cx="147831" cy="291991"/>
              <a:chOff x="3527539" y="4476677"/>
              <a:chExt cx="159232" cy="314510"/>
            </a:xfrm>
          </p:grpSpPr>
          <p:sp>
            <p:nvSpPr>
              <p:cNvPr id="4541" name="Google Shape;4541;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3" name="Google Shape;4543;p62"/>
            <p:cNvGrpSpPr/>
            <p:nvPr/>
          </p:nvGrpSpPr>
          <p:grpSpPr>
            <a:xfrm>
              <a:off x="3207874" y="4098388"/>
              <a:ext cx="147831" cy="291991"/>
              <a:chOff x="3527539" y="4476677"/>
              <a:chExt cx="159232" cy="314510"/>
            </a:xfrm>
          </p:grpSpPr>
          <p:sp>
            <p:nvSpPr>
              <p:cNvPr id="4544" name="Google Shape;4544;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62"/>
            <p:cNvGrpSpPr/>
            <p:nvPr/>
          </p:nvGrpSpPr>
          <p:grpSpPr>
            <a:xfrm>
              <a:off x="2933305" y="4097347"/>
              <a:ext cx="118572" cy="294074"/>
              <a:chOff x="3343310" y="4475555"/>
              <a:chExt cx="127717" cy="316753"/>
            </a:xfrm>
          </p:grpSpPr>
          <p:sp>
            <p:nvSpPr>
              <p:cNvPr id="4547" name="Google Shape;4547;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9" name="Google Shape;4549;p62"/>
          <p:cNvGrpSpPr/>
          <p:nvPr/>
        </p:nvGrpSpPr>
        <p:grpSpPr>
          <a:xfrm>
            <a:off x="4197138" y="963998"/>
            <a:ext cx="1430711" cy="751237"/>
            <a:chOff x="5159450" y="1919950"/>
            <a:chExt cx="1541050" cy="862500"/>
          </a:xfrm>
        </p:grpSpPr>
        <p:sp>
          <p:nvSpPr>
            <p:cNvPr id="4550" name="Google Shape;4550;p6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551" name="Google Shape;4551;p62"/>
            <p:cNvGrpSpPr/>
            <p:nvPr/>
          </p:nvGrpSpPr>
          <p:grpSpPr>
            <a:xfrm>
              <a:off x="5159450" y="1919950"/>
              <a:ext cx="1541050" cy="862500"/>
              <a:chOff x="5159450" y="1919950"/>
              <a:chExt cx="1541050" cy="862500"/>
            </a:xfrm>
          </p:grpSpPr>
          <p:cxnSp>
            <p:nvCxnSpPr>
              <p:cNvPr id="4552" name="Google Shape;4552;p6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553" name="Google Shape;4553;p6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554" name="Google Shape;4554;p62"/>
          <p:cNvGrpSpPr/>
          <p:nvPr/>
        </p:nvGrpSpPr>
        <p:grpSpPr>
          <a:xfrm>
            <a:off x="4245275" y="2227768"/>
            <a:ext cx="1334436" cy="967914"/>
            <a:chOff x="4294923" y="2439811"/>
            <a:chExt cx="1334436" cy="967914"/>
          </a:xfrm>
        </p:grpSpPr>
        <p:grpSp>
          <p:nvGrpSpPr>
            <p:cNvPr id="4555" name="Google Shape;4555;p62"/>
            <p:cNvGrpSpPr/>
            <p:nvPr/>
          </p:nvGrpSpPr>
          <p:grpSpPr>
            <a:xfrm>
              <a:off x="4960455" y="2469658"/>
              <a:ext cx="668904" cy="885524"/>
              <a:chOff x="4960455" y="2469658"/>
              <a:chExt cx="668904" cy="885524"/>
            </a:xfrm>
          </p:grpSpPr>
          <p:sp>
            <p:nvSpPr>
              <p:cNvPr id="4556" name="Google Shape;4556;p6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62"/>
            <p:cNvGrpSpPr/>
            <p:nvPr/>
          </p:nvGrpSpPr>
          <p:grpSpPr>
            <a:xfrm>
              <a:off x="4294923" y="2469658"/>
              <a:ext cx="668951" cy="885524"/>
              <a:chOff x="4294923" y="2469658"/>
              <a:chExt cx="668951" cy="885524"/>
            </a:xfrm>
          </p:grpSpPr>
          <p:sp>
            <p:nvSpPr>
              <p:cNvPr id="4563" name="Google Shape;4563;p6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9" name="Google Shape;4569;p6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62"/>
          <p:cNvGrpSpPr/>
          <p:nvPr/>
        </p:nvGrpSpPr>
        <p:grpSpPr>
          <a:xfrm>
            <a:off x="4231478" y="3282213"/>
            <a:ext cx="1430949" cy="897289"/>
            <a:chOff x="4351371" y="3547942"/>
            <a:chExt cx="1345130" cy="843475"/>
          </a:xfrm>
        </p:grpSpPr>
        <p:grpSp>
          <p:nvGrpSpPr>
            <p:cNvPr id="4571" name="Google Shape;4571;p62"/>
            <p:cNvGrpSpPr/>
            <p:nvPr/>
          </p:nvGrpSpPr>
          <p:grpSpPr>
            <a:xfrm>
              <a:off x="4351371" y="4209917"/>
              <a:ext cx="1345130" cy="181500"/>
              <a:chOff x="4351371" y="4209917"/>
              <a:chExt cx="1345130" cy="181500"/>
            </a:xfrm>
          </p:grpSpPr>
          <p:sp>
            <p:nvSpPr>
              <p:cNvPr id="4572" name="Google Shape;4572;p6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3" name="Google Shape;4573;p6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574" name="Google Shape;4574;p62"/>
            <p:cNvGrpSpPr/>
            <p:nvPr/>
          </p:nvGrpSpPr>
          <p:grpSpPr>
            <a:xfrm>
              <a:off x="4403010" y="3985221"/>
              <a:ext cx="1109518" cy="181500"/>
              <a:chOff x="4403010" y="3985221"/>
              <a:chExt cx="1109518" cy="181500"/>
            </a:xfrm>
          </p:grpSpPr>
          <p:sp>
            <p:nvSpPr>
              <p:cNvPr id="4575" name="Google Shape;4575;p6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6" name="Google Shape;4576;p6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577" name="Google Shape;4577;p62"/>
            <p:cNvGrpSpPr/>
            <p:nvPr/>
          </p:nvGrpSpPr>
          <p:grpSpPr>
            <a:xfrm>
              <a:off x="4618704" y="3766582"/>
              <a:ext cx="807858" cy="181500"/>
              <a:chOff x="4618704" y="3766582"/>
              <a:chExt cx="807858" cy="181500"/>
            </a:xfrm>
          </p:grpSpPr>
          <p:sp>
            <p:nvSpPr>
              <p:cNvPr id="4578" name="Google Shape;4578;p6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9" name="Google Shape;4579;p6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580" name="Google Shape;4580;p62"/>
            <p:cNvGrpSpPr/>
            <p:nvPr/>
          </p:nvGrpSpPr>
          <p:grpSpPr>
            <a:xfrm>
              <a:off x="4735238" y="3547942"/>
              <a:ext cx="462839" cy="181500"/>
              <a:chOff x="4735238" y="3547942"/>
              <a:chExt cx="462839" cy="181500"/>
            </a:xfrm>
          </p:grpSpPr>
          <p:sp>
            <p:nvSpPr>
              <p:cNvPr id="4581" name="Google Shape;4581;p6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82" name="Google Shape;4582;p6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83" name="Google Shape;4583;p62"/>
          <p:cNvGrpSpPr/>
          <p:nvPr/>
        </p:nvGrpSpPr>
        <p:grpSpPr>
          <a:xfrm>
            <a:off x="7407836" y="2217537"/>
            <a:ext cx="1020955" cy="928853"/>
            <a:chOff x="926675" y="238125"/>
            <a:chExt cx="5755100" cy="5232975"/>
          </a:xfrm>
        </p:grpSpPr>
        <p:sp>
          <p:nvSpPr>
            <p:cNvPr id="4584" name="Google Shape;4584;p6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8" name="Google Shape;4588;p62"/>
          <p:cNvGrpSpPr/>
          <p:nvPr/>
        </p:nvGrpSpPr>
        <p:grpSpPr>
          <a:xfrm>
            <a:off x="715210" y="2616272"/>
            <a:ext cx="1695374" cy="1560837"/>
            <a:chOff x="727421" y="2828315"/>
            <a:chExt cx="1695374" cy="1560837"/>
          </a:xfrm>
        </p:grpSpPr>
        <p:grpSp>
          <p:nvGrpSpPr>
            <p:cNvPr id="4589" name="Google Shape;4589;p62"/>
            <p:cNvGrpSpPr/>
            <p:nvPr/>
          </p:nvGrpSpPr>
          <p:grpSpPr>
            <a:xfrm>
              <a:off x="727421" y="2828315"/>
              <a:ext cx="1695374" cy="1560837"/>
              <a:chOff x="734799" y="2782450"/>
              <a:chExt cx="1571100" cy="1577400"/>
            </a:xfrm>
          </p:grpSpPr>
          <p:cxnSp>
            <p:nvCxnSpPr>
              <p:cNvPr id="4590" name="Google Shape;4590;p6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591" name="Google Shape;4591;p6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592" name="Google Shape;4592;p62"/>
            <p:cNvGrpSpPr/>
            <p:nvPr/>
          </p:nvGrpSpPr>
          <p:grpSpPr>
            <a:xfrm>
              <a:off x="819108" y="2882501"/>
              <a:ext cx="1556791" cy="1426186"/>
              <a:chOff x="819108" y="2882501"/>
              <a:chExt cx="1556791" cy="1426186"/>
            </a:xfrm>
          </p:grpSpPr>
          <p:grpSp>
            <p:nvGrpSpPr>
              <p:cNvPr id="4593" name="Google Shape;4593;p62"/>
              <p:cNvGrpSpPr/>
              <p:nvPr/>
            </p:nvGrpSpPr>
            <p:grpSpPr>
              <a:xfrm>
                <a:off x="819108" y="2882501"/>
                <a:ext cx="103104" cy="1426186"/>
                <a:chOff x="4674013" y="3100904"/>
                <a:chExt cx="122758" cy="1698043"/>
              </a:xfrm>
            </p:grpSpPr>
            <p:sp>
              <p:nvSpPr>
                <p:cNvPr id="4594" name="Google Shape;4594;p6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62"/>
              <p:cNvGrpSpPr/>
              <p:nvPr/>
            </p:nvGrpSpPr>
            <p:grpSpPr>
              <a:xfrm>
                <a:off x="1062475" y="2882501"/>
                <a:ext cx="103104" cy="1426186"/>
                <a:chOff x="4940438" y="3100904"/>
                <a:chExt cx="122758" cy="1698043"/>
              </a:xfrm>
            </p:grpSpPr>
            <p:sp>
              <p:nvSpPr>
                <p:cNvPr id="4602" name="Google Shape;4602;p6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9" name="Google Shape;4609;p62"/>
              <p:cNvGrpSpPr/>
              <p:nvPr/>
            </p:nvGrpSpPr>
            <p:grpSpPr>
              <a:xfrm>
                <a:off x="1299324" y="2882501"/>
                <a:ext cx="103104" cy="1426186"/>
                <a:chOff x="5206863" y="3100904"/>
                <a:chExt cx="122758" cy="1698043"/>
              </a:xfrm>
            </p:grpSpPr>
            <p:sp>
              <p:nvSpPr>
                <p:cNvPr id="4610" name="Google Shape;4610;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7" name="Google Shape;4617;p62"/>
              <p:cNvGrpSpPr/>
              <p:nvPr/>
            </p:nvGrpSpPr>
            <p:grpSpPr>
              <a:xfrm>
                <a:off x="1786057" y="2882501"/>
                <a:ext cx="103104" cy="1426186"/>
                <a:chOff x="6006138" y="3143629"/>
                <a:chExt cx="122758" cy="1698043"/>
              </a:xfrm>
            </p:grpSpPr>
            <p:sp>
              <p:nvSpPr>
                <p:cNvPr id="4618" name="Google Shape;4618;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62"/>
              <p:cNvGrpSpPr/>
              <p:nvPr/>
            </p:nvGrpSpPr>
            <p:grpSpPr>
              <a:xfrm>
                <a:off x="2029422" y="2882501"/>
                <a:ext cx="103104" cy="1426186"/>
                <a:chOff x="6805413" y="3100904"/>
                <a:chExt cx="122758" cy="1698043"/>
              </a:xfrm>
            </p:grpSpPr>
            <p:sp>
              <p:nvSpPr>
                <p:cNvPr id="4626" name="Google Shape;4626;p6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3" name="Google Shape;4633;p62"/>
              <p:cNvGrpSpPr/>
              <p:nvPr/>
            </p:nvGrpSpPr>
            <p:grpSpPr>
              <a:xfrm>
                <a:off x="2272795" y="2882501"/>
                <a:ext cx="103104" cy="1426186"/>
                <a:chOff x="5206863" y="3100904"/>
                <a:chExt cx="122758" cy="1698043"/>
              </a:xfrm>
            </p:grpSpPr>
            <p:sp>
              <p:nvSpPr>
                <p:cNvPr id="4634" name="Google Shape;4634;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1" name="Google Shape;4641;p62"/>
              <p:cNvGrpSpPr/>
              <p:nvPr/>
            </p:nvGrpSpPr>
            <p:grpSpPr>
              <a:xfrm>
                <a:off x="1542694" y="2882501"/>
                <a:ext cx="103104" cy="1426186"/>
                <a:chOff x="6006138" y="3143629"/>
                <a:chExt cx="122758" cy="1698043"/>
              </a:xfrm>
            </p:grpSpPr>
            <p:sp>
              <p:nvSpPr>
                <p:cNvPr id="4642" name="Google Shape;4642;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49" name="Google Shape;4649;p62"/>
          <p:cNvGrpSpPr/>
          <p:nvPr/>
        </p:nvGrpSpPr>
        <p:grpSpPr>
          <a:xfrm>
            <a:off x="5671260" y="3305994"/>
            <a:ext cx="2749952" cy="870677"/>
            <a:chOff x="238125" y="1725700"/>
            <a:chExt cx="7139025" cy="2260325"/>
          </a:xfrm>
        </p:grpSpPr>
        <p:sp>
          <p:nvSpPr>
            <p:cNvPr id="4650" name="Google Shape;4650;p6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62"/>
          <p:cNvGrpSpPr/>
          <p:nvPr/>
        </p:nvGrpSpPr>
        <p:grpSpPr>
          <a:xfrm>
            <a:off x="5941424" y="2247740"/>
            <a:ext cx="1105452" cy="916747"/>
            <a:chOff x="5249100" y="1210600"/>
            <a:chExt cx="3502700" cy="2904775"/>
          </a:xfrm>
        </p:grpSpPr>
        <p:sp>
          <p:nvSpPr>
            <p:cNvPr id="4661" name="Google Shape;4661;p6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65" name="Google Shape;4665;p6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666" name="Google Shape;4666;p6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667" name="Google Shape;4667;p6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668" name="Google Shape;4668;p6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669" name="Google Shape;4669;p6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62"/>
          <p:cNvGrpSpPr/>
          <p:nvPr/>
        </p:nvGrpSpPr>
        <p:grpSpPr>
          <a:xfrm>
            <a:off x="7123972" y="967158"/>
            <a:ext cx="1304650" cy="1124856"/>
            <a:chOff x="7287122" y="1165658"/>
            <a:chExt cx="1219413" cy="1051365"/>
          </a:xfrm>
        </p:grpSpPr>
        <p:grpSp>
          <p:nvGrpSpPr>
            <p:cNvPr id="4671" name="Google Shape;4671;p62"/>
            <p:cNvGrpSpPr/>
            <p:nvPr/>
          </p:nvGrpSpPr>
          <p:grpSpPr>
            <a:xfrm>
              <a:off x="7287122" y="1969723"/>
              <a:ext cx="1219413" cy="247300"/>
              <a:chOff x="7287122" y="1969723"/>
              <a:chExt cx="1219413" cy="247300"/>
            </a:xfrm>
          </p:grpSpPr>
          <p:sp>
            <p:nvSpPr>
              <p:cNvPr id="4672" name="Google Shape;4672;p6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3" name="Google Shape;4673;p62"/>
              <p:cNvGrpSpPr/>
              <p:nvPr/>
            </p:nvGrpSpPr>
            <p:grpSpPr>
              <a:xfrm>
                <a:off x="7287122" y="2063892"/>
                <a:ext cx="1151753" cy="73428"/>
                <a:chOff x="7287122" y="2063892"/>
                <a:chExt cx="1151753" cy="73428"/>
              </a:xfrm>
            </p:grpSpPr>
            <p:sp>
              <p:nvSpPr>
                <p:cNvPr id="4674" name="Google Shape;4674;p6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75" name="Google Shape;4675;p6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676" name="Google Shape;4676;p62"/>
            <p:cNvGrpSpPr/>
            <p:nvPr/>
          </p:nvGrpSpPr>
          <p:grpSpPr>
            <a:xfrm>
              <a:off x="7287122" y="1712201"/>
              <a:ext cx="1219403" cy="246767"/>
              <a:chOff x="7287122" y="1712201"/>
              <a:chExt cx="1219403" cy="246767"/>
            </a:xfrm>
          </p:grpSpPr>
          <p:sp>
            <p:nvSpPr>
              <p:cNvPr id="4677" name="Google Shape;4677;p6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8" name="Google Shape;4678;p62"/>
              <p:cNvGrpSpPr/>
              <p:nvPr/>
            </p:nvGrpSpPr>
            <p:grpSpPr>
              <a:xfrm>
                <a:off x="7287122" y="1842861"/>
                <a:ext cx="1005303" cy="73419"/>
                <a:chOff x="7287122" y="1842861"/>
                <a:chExt cx="1005303" cy="73419"/>
              </a:xfrm>
            </p:grpSpPr>
            <p:sp>
              <p:nvSpPr>
                <p:cNvPr id="4679" name="Google Shape;4679;p6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0" name="Google Shape;4680;p6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681" name="Google Shape;4681;p62"/>
            <p:cNvGrpSpPr/>
            <p:nvPr/>
          </p:nvGrpSpPr>
          <p:grpSpPr>
            <a:xfrm>
              <a:off x="7287122" y="1447520"/>
              <a:ext cx="1219403" cy="286667"/>
              <a:chOff x="7287122" y="1447520"/>
              <a:chExt cx="1219403" cy="286667"/>
            </a:xfrm>
          </p:grpSpPr>
          <p:sp>
            <p:nvSpPr>
              <p:cNvPr id="4682" name="Google Shape;4682;p6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3" name="Google Shape;4683;p62"/>
              <p:cNvGrpSpPr/>
              <p:nvPr/>
            </p:nvGrpSpPr>
            <p:grpSpPr>
              <a:xfrm>
                <a:off x="7287122" y="1581977"/>
                <a:ext cx="852803" cy="73428"/>
                <a:chOff x="7287122" y="1581977"/>
                <a:chExt cx="852803" cy="73428"/>
              </a:xfrm>
            </p:grpSpPr>
            <p:sp>
              <p:nvSpPr>
                <p:cNvPr id="4684" name="Google Shape;4684;p6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5" name="Google Shape;4685;p6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686" name="Google Shape;4686;p62"/>
            <p:cNvGrpSpPr/>
            <p:nvPr/>
          </p:nvGrpSpPr>
          <p:grpSpPr>
            <a:xfrm>
              <a:off x="7287122" y="1165658"/>
              <a:ext cx="1219403" cy="344253"/>
              <a:chOff x="7287122" y="1165658"/>
              <a:chExt cx="1219403" cy="344253"/>
            </a:xfrm>
          </p:grpSpPr>
          <p:sp>
            <p:nvSpPr>
              <p:cNvPr id="4687" name="Google Shape;4687;p6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8" name="Google Shape;4688;p62"/>
              <p:cNvGrpSpPr/>
              <p:nvPr/>
            </p:nvGrpSpPr>
            <p:grpSpPr>
              <a:xfrm>
                <a:off x="7287122" y="1341025"/>
                <a:ext cx="695703" cy="73419"/>
                <a:chOff x="7287122" y="1341025"/>
                <a:chExt cx="695703" cy="73419"/>
              </a:xfrm>
            </p:grpSpPr>
            <p:sp>
              <p:nvSpPr>
                <p:cNvPr id="4689" name="Google Shape;4689;p6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0" name="Google Shape;4690;p6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691" name="Google Shape;4691;p62"/>
          <p:cNvGrpSpPr/>
          <p:nvPr/>
        </p:nvGrpSpPr>
        <p:grpSpPr>
          <a:xfrm>
            <a:off x="5790464" y="973181"/>
            <a:ext cx="1397729" cy="1098540"/>
            <a:chOff x="5900602" y="1193063"/>
            <a:chExt cx="1299851" cy="1021707"/>
          </a:xfrm>
        </p:grpSpPr>
        <p:grpSp>
          <p:nvGrpSpPr>
            <p:cNvPr id="4692" name="Google Shape;4692;p62"/>
            <p:cNvGrpSpPr/>
            <p:nvPr/>
          </p:nvGrpSpPr>
          <p:grpSpPr>
            <a:xfrm>
              <a:off x="6520337" y="1193063"/>
              <a:ext cx="341815" cy="799959"/>
              <a:chOff x="6520337" y="1193063"/>
              <a:chExt cx="341815" cy="799959"/>
            </a:xfrm>
          </p:grpSpPr>
          <p:grpSp>
            <p:nvGrpSpPr>
              <p:cNvPr id="4693" name="Google Shape;4693;p62"/>
              <p:cNvGrpSpPr/>
              <p:nvPr/>
            </p:nvGrpSpPr>
            <p:grpSpPr>
              <a:xfrm>
                <a:off x="6520337" y="1589527"/>
                <a:ext cx="213950" cy="403494"/>
                <a:chOff x="6520337" y="1589527"/>
                <a:chExt cx="213950" cy="403494"/>
              </a:xfrm>
            </p:grpSpPr>
            <p:sp>
              <p:nvSpPr>
                <p:cNvPr id="4694" name="Google Shape;4694;p6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6" name="Google Shape;4696;p62"/>
              <p:cNvGrpSpPr/>
              <p:nvPr/>
            </p:nvGrpSpPr>
            <p:grpSpPr>
              <a:xfrm>
                <a:off x="6577204" y="1193063"/>
                <a:ext cx="284947" cy="464512"/>
                <a:chOff x="6577204" y="1193063"/>
                <a:chExt cx="284947" cy="464512"/>
              </a:xfrm>
            </p:grpSpPr>
            <p:sp>
              <p:nvSpPr>
                <p:cNvPr id="4697" name="Google Shape;4697;p6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8" name="Google Shape;4698;p6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699" name="Google Shape;4699;p62"/>
            <p:cNvGrpSpPr/>
            <p:nvPr/>
          </p:nvGrpSpPr>
          <p:grpSpPr>
            <a:xfrm>
              <a:off x="6238903" y="1193063"/>
              <a:ext cx="300475" cy="900152"/>
              <a:chOff x="6238903" y="1193063"/>
              <a:chExt cx="300475" cy="900152"/>
            </a:xfrm>
          </p:grpSpPr>
          <p:grpSp>
            <p:nvGrpSpPr>
              <p:cNvPr id="4700" name="Google Shape;4700;p62"/>
              <p:cNvGrpSpPr/>
              <p:nvPr/>
            </p:nvGrpSpPr>
            <p:grpSpPr>
              <a:xfrm>
                <a:off x="6290865" y="1489315"/>
                <a:ext cx="248514" cy="603900"/>
                <a:chOff x="6290865" y="1489315"/>
                <a:chExt cx="248514" cy="603900"/>
              </a:xfrm>
            </p:grpSpPr>
            <p:sp>
              <p:nvSpPr>
                <p:cNvPr id="4701" name="Google Shape;4701;p6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62"/>
              <p:cNvGrpSpPr/>
              <p:nvPr/>
            </p:nvGrpSpPr>
            <p:grpSpPr>
              <a:xfrm>
                <a:off x="6238903" y="1193063"/>
                <a:ext cx="284947" cy="333087"/>
                <a:chOff x="6238903" y="1193063"/>
                <a:chExt cx="284947" cy="333087"/>
              </a:xfrm>
            </p:grpSpPr>
            <p:sp>
              <p:nvSpPr>
                <p:cNvPr id="4704" name="Google Shape;4704;p6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5" name="Google Shape;4705;p6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706" name="Google Shape;4706;p62"/>
            <p:cNvGrpSpPr/>
            <p:nvPr/>
          </p:nvGrpSpPr>
          <p:grpSpPr>
            <a:xfrm>
              <a:off x="5900602" y="1193063"/>
              <a:ext cx="444345" cy="1021707"/>
              <a:chOff x="5900602" y="1193063"/>
              <a:chExt cx="444345" cy="1021707"/>
            </a:xfrm>
          </p:grpSpPr>
          <p:grpSp>
            <p:nvGrpSpPr>
              <p:cNvPr id="4707" name="Google Shape;4707;p62"/>
              <p:cNvGrpSpPr/>
              <p:nvPr/>
            </p:nvGrpSpPr>
            <p:grpSpPr>
              <a:xfrm>
                <a:off x="6046501" y="1367785"/>
                <a:ext cx="298446" cy="846986"/>
                <a:chOff x="6046501" y="1367785"/>
                <a:chExt cx="298446" cy="846986"/>
              </a:xfrm>
            </p:grpSpPr>
            <p:sp>
              <p:nvSpPr>
                <p:cNvPr id="4708" name="Google Shape;4708;p6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62"/>
              <p:cNvGrpSpPr/>
              <p:nvPr/>
            </p:nvGrpSpPr>
            <p:grpSpPr>
              <a:xfrm>
                <a:off x="5900602" y="1193063"/>
                <a:ext cx="284947" cy="182312"/>
                <a:chOff x="5900602" y="1193063"/>
                <a:chExt cx="284947" cy="182312"/>
              </a:xfrm>
            </p:grpSpPr>
            <p:sp>
              <p:nvSpPr>
                <p:cNvPr id="4711" name="Google Shape;4711;p6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2" name="Google Shape;4712;p6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713" name="Google Shape;4713;p62"/>
            <p:cNvGrpSpPr/>
            <p:nvPr/>
          </p:nvGrpSpPr>
          <p:grpSpPr>
            <a:xfrm>
              <a:off x="6738300" y="1193063"/>
              <a:ext cx="462153" cy="707634"/>
              <a:chOff x="6738300" y="1193063"/>
              <a:chExt cx="462153" cy="707634"/>
            </a:xfrm>
          </p:grpSpPr>
          <p:grpSp>
            <p:nvGrpSpPr>
              <p:cNvPr id="4714" name="Google Shape;4714;p62"/>
              <p:cNvGrpSpPr/>
              <p:nvPr/>
            </p:nvGrpSpPr>
            <p:grpSpPr>
              <a:xfrm>
                <a:off x="6915505" y="1193063"/>
                <a:ext cx="284947" cy="597387"/>
                <a:chOff x="6915505" y="1193063"/>
                <a:chExt cx="284947" cy="597387"/>
              </a:xfrm>
            </p:grpSpPr>
            <p:sp>
              <p:nvSpPr>
                <p:cNvPr id="4715" name="Google Shape;4715;p6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6" name="Google Shape;4716;p6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717" name="Google Shape;4717;p62"/>
              <p:cNvGrpSpPr/>
              <p:nvPr/>
            </p:nvGrpSpPr>
            <p:grpSpPr>
              <a:xfrm>
                <a:off x="6738300" y="1684725"/>
                <a:ext cx="230066" cy="215971"/>
                <a:chOff x="6738300" y="1684725"/>
                <a:chExt cx="230066" cy="215971"/>
              </a:xfrm>
            </p:grpSpPr>
            <p:sp>
              <p:nvSpPr>
                <p:cNvPr id="4718" name="Google Shape;4718;p6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723"/>
        <p:cNvGrpSpPr/>
        <p:nvPr/>
      </p:nvGrpSpPr>
      <p:grpSpPr>
        <a:xfrm>
          <a:off x="0" y="0"/>
          <a:ext cx="0" cy="0"/>
          <a:chOff x="0" y="0"/>
          <a:chExt cx="0" cy="0"/>
        </a:xfrm>
      </p:grpSpPr>
      <p:grpSp>
        <p:nvGrpSpPr>
          <p:cNvPr id="4724" name="Google Shape;4724;p63"/>
          <p:cNvGrpSpPr/>
          <p:nvPr/>
        </p:nvGrpSpPr>
        <p:grpSpPr>
          <a:xfrm>
            <a:off x="821785" y="2307635"/>
            <a:ext cx="339235" cy="298186"/>
            <a:chOff x="898875" y="244725"/>
            <a:chExt cx="481800" cy="423500"/>
          </a:xfrm>
        </p:grpSpPr>
        <p:sp>
          <p:nvSpPr>
            <p:cNvPr id="4725" name="Google Shape;4725;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9" name="Google Shape;4729;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0" name="Google Shape;4730;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1" name="Google Shape;4731;p63"/>
          <p:cNvGrpSpPr/>
          <p:nvPr/>
        </p:nvGrpSpPr>
        <p:grpSpPr>
          <a:xfrm>
            <a:off x="1260167" y="2287103"/>
            <a:ext cx="298169" cy="339253"/>
            <a:chOff x="1529350" y="258825"/>
            <a:chExt cx="423475" cy="481825"/>
          </a:xfrm>
        </p:grpSpPr>
        <p:sp>
          <p:nvSpPr>
            <p:cNvPr id="4732" name="Google Shape;4732;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3" name="Google Shape;4733;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4" name="Google Shape;4734;p63"/>
          <p:cNvGrpSpPr/>
          <p:nvPr/>
        </p:nvGrpSpPr>
        <p:grpSpPr>
          <a:xfrm>
            <a:off x="1653142" y="2367273"/>
            <a:ext cx="340890" cy="178912"/>
            <a:chOff x="2084325" y="363300"/>
            <a:chExt cx="484150" cy="254100"/>
          </a:xfrm>
        </p:grpSpPr>
        <p:sp>
          <p:nvSpPr>
            <p:cNvPr id="4735" name="Google Shape;4735;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6" name="Google Shape;4736;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7" name="Google Shape;4737;p63"/>
          <p:cNvGrpSpPr/>
          <p:nvPr/>
        </p:nvGrpSpPr>
        <p:grpSpPr>
          <a:xfrm>
            <a:off x="2102437" y="2287102"/>
            <a:ext cx="298169" cy="339253"/>
            <a:chOff x="2707500" y="249400"/>
            <a:chExt cx="423475" cy="481825"/>
          </a:xfrm>
        </p:grpSpPr>
        <p:sp>
          <p:nvSpPr>
            <p:cNvPr id="4738" name="Google Shape;4738;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0" name="Google Shape;4740;p63"/>
          <p:cNvGrpSpPr/>
          <p:nvPr/>
        </p:nvGrpSpPr>
        <p:grpSpPr>
          <a:xfrm>
            <a:off x="2516052" y="2287428"/>
            <a:ext cx="305386" cy="338602"/>
            <a:chOff x="3300325" y="249875"/>
            <a:chExt cx="433725" cy="480900"/>
          </a:xfrm>
        </p:grpSpPr>
        <p:sp>
          <p:nvSpPr>
            <p:cNvPr id="4741" name="Google Shape;4741;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2" name="Google Shape;4742;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5" name="Google Shape;4745;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6" name="Google Shape;4746;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7" name="Google Shape;4747;p63"/>
          <p:cNvGrpSpPr/>
          <p:nvPr/>
        </p:nvGrpSpPr>
        <p:grpSpPr>
          <a:xfrm>
            <a:off x="2905137" y="2287349"/>
            <a:ext cx="352349" cy="338760"/>
            <a:chOff x="3854700" y="249750"/>
            <a:chExt cx="500425" cy="481125"/>
          </a:xfrm>
        </p:grpSpPr>
        <p:sp>
          <p:nvSpPr>
            <p:cNvPr id="4748" name="Google Shape;4748;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2" name="Google Shape;4752;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6" name="Google Shape;4756;p63"/>
          <p:cNvGrpSpPr/>
          <p:nvPr/>
        </p:nvGrpSpPr>
        <p:grpSpPr>
          <a:xfrm>
            <a:off x="3323126" y="2287349"/>
            <a:ext cx="352349" cy="338760"/>
            <a:chOff x="4447550" y="249750"/>
            <a:chExt cx="500425" cy="481125"/>
          </a:xfrm>
        </p:grpSpPr>
        <p:sp>
          <p:nvSpPr>
            <p:cNvPr id="4757" name="Google Shape;4757;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9" name="Google Shape;4759;p63"/>
          <p:cNvGrpSpPr/>
          <p:nvPr/>
        </p:nvGrpSpPr>
        <p:grpSpPr>
          <a:xfrm>
            <a:off x="3752328" y="2287102"/>
            <a:ext cx="339253" cy="339253"/>
            <a:chOff x="5049725" y="249400"/>
            <a:chExt cx="481825" cy="481825"/>
          </a:xfrm>
        </p:grpSpPr>
        <p:sp>
          <p:nvSpPr>
            <p:cNvPr id="4760" name="Google Shape;4760;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2" name="Google Shape;4762;p63"/>
          <p:cNvGrpSpPr/>
          <p:nvPr/>
        </p:nvGrpSpPr>
        <p:grpSpPr>
          <a:xfrm>
            <a:off x="4166269" y="2287102"/>
            <a:ext cx="339253" cy="339253"/>
            <a:chOff x="5660400" y="238125"/>
            <a:chExt cx="481825" cy="481825"/>
          </a:xfrm>
        </p:grpSpPr>
        <p:sp>
          <p:nvSpPr>
            <p:cNvPr id="4763" name="Google Shape;4763;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5" name="Google Shape;4765;p63"/>
          <p:cNvGrpSpPr/>
          <p:nvPr/>
        </p:nvGrpSpPr>
        <p:grpSpPr>
          <a:xfrm>
            <a:off x="4582955" y="2287102"/>
            <a:ext cx="339253" cy="339253"/>
            <a:chOff x="6235400" y="249400"/>
            <a:chExt cx="481825" cy="481825"/>
          </a:xfrm>
        </p:grpSpPr>
        <p:sp>
          <p:nvSpPr>
            <p:cNvPr id="4766" name="Google Shape;4766;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1" name="Google Shape;4771;p63"/>
          <p:cNvGrpSpPr/>
          <p:nvPr/>
        </p:nvGrpSpPr>
        <p:grpSpPr>
          <a:xfrm>
            <a:off x="821301" y="2731810"/>
            <a:ext cx="340204" cy="298116"/>
            <a:chOff x="899850" y="871450"/>
            <a:chExt cx="483175" cy="423400"/>
          </a:xfrm>
        </p:grpSpPr>
        <p:sp>
          <p:nvSpPr>
            <p:cNvPr id="4772" name="Google Shape;4772;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76" name="Google Shape;4776;p6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77" name="Google Shape;4777;p63"/>
          <p:cNvGrpSpPr/>
          <p:nvPr/>
        </p:nvGrpSpPr>
        <p:grpSpPr>
          <a:xfrm>
            <a:off x="1653301" y="2711232"/>
            <a:ext cx="340573" cy="339271"/>
            <a:chOff x="2085450" y="842250"/>
            <a:chExt cx="483700" cy="481850"/>
          </a:xfrm>
        </p:grpSpPr>
        <p:sp>
          <p:nvSpPr>
            <p:cNvPr id="4778" name="Google Shape;4778;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1" name="Google Shape;4781;p63"/>
          <p:cNvGrpSpPr/>
          <p:nvPr/>
        </p:nvGrpSpPr>
        <p:grpSpPr>
          <a:xfrm>
            <a:off x="2081868" y="2711241"/>
            <a:ext cx="339306" cy="339253"/>
            <a:chOff x="2685825" y="840375"/>
            <a:chExt cx="481900" cy="481825"/>
          </a:xfrm>
        </p:grpSpPr>
        <p:sp>
          <p:nvSpPr>
            <p:cNvPr id="4782" name="Google Shape;4782;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4" name="Google Shape;4784;p63"/>
          <p:cNvGrpSpPr/>
          <p:nvPr/>
        </p:nvGrpSpPr>
        <p:grpSpPr>
          <a:xfrm>
            <a:off x="2493529" y="2710924"/>
            <a:ext cx="350431" cy="339887"/>
            <a:chOff x="3270675" y="841800"/>
            <a:chExt cx="497700" cy="482725"/>
          </a:xfrm>
        </p:grpSpPr>
        <p:sp>
          <p:nvSpPr>
            <p:cNvPr id="4785" name="Google Shape;4785;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88" name="Google Shape;4788;p6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89" name="Google Shape;4789;p63"/>
          <p:cNvGrpSpPr/>
          <p:nvPr/>
        </p:nvGrpSpPr>
        <p:grpSpPr>
          <a:xfrm>
            <a:off x="3329675" y="2731783"/>
            <a:ext cx="339253" cy="298169"/>
            <a:chOff x="4467200" y="877100"/>
            <a:chExt cx="481825" cy="423475"/>
          </a:xfrm>
        </p:grpSpPr>
        <p:sp>
          <p:nvSpPr>
            <p:cNvPr id="4790" name="Google Shape;4790;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4" name="Google Shape;4794;p63"/>
          <p:cNvGrpSpPr/>
          <p:nvPr/>
        </p:nvGrpSpPr>
        <p:grpSpPr>
          <a:xfrm>
            <a:off x="3744565" y="2711232"/>
            <a:ext cx="354778" cy="339271"/>
            <a:chOff x="5045500" y="842250"/>
            <a:chExt cx="503875" cy="481850"/>
          </a:xfrm>
        </p:grpSpPr>
        <p:sp>
          <p:nvSpPr>
            <p:cNvPr id="4795" name="Google Shape;4795;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7" name="Google Shape;4797;p63"/>
          <p:cNvGrpSpPr/>
          <p:nvPr/>
        </p:nvGrpSpPr>
        <p:grpSpPr>
          <a:xfrm>
            <a:off x="4167413" y="2737451"/>
            <a:ext cx="336965" cy="286833"/>
            <a:chOff x="5645200" y="879425"/>
            <a:chExt cx="478575" cy="407375"/>
          </a:xfrm>
        </p:grpSpPr>
        <p:sp>
          <p:nvSpPr>
            <p:cNvPr id="4798" name="Google Shape;4798;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1" name="Google Shape;4801;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4" name="Google Shape;4804;p63"/>
          <p:cNvGrpSpPr/>
          <p:nvPr/>
        </p:nvGrpSpPr>
        <p:grpSpPr>
          <a:xfrm>
            <a:off x="4603488" y="2711241"/>
            <a:ext cx="298186" cy="339253"/>
            <a:chOff x="6264525" y="842250"/>
            <a:chExt cx="423500" cy="481825"/>
          </a:xfrm>
        </p:grpSpPr>
        <p:sp>
          <p:nvSpPr>
            <p:cNvPr id="4805" name="Google Shape;4805;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6" name="Google Shape;4806;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0" name="Google Shape;4810;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1" name="Google Shape;4811;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2" name="Google Shape;4812;p63"/>
          <p:cNvGrpSpPr/>
          <p:nvPr/>
        </p:nvGrpSpPr>
        <p:grpSpPr>
          <a:xfrm>
            <a:off x="821776" y="3125895"/>
            <a:ext cx="339253" cy="339253"/>
            <a:chOff x="900750" y="1436075"/>
            <a:chExt cx="481825" cy="481825"/>
          </a:xfrm>
        </p:grpSpPr>
        <p:sp>
          <p:nvSpPr>
            <p:cNvPr id="4813" name="Google Shape;4813;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4" name="Google Shape;4814;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5" name="Google Shape;4815;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7" name="Google Shape;4817;p63"/>
          <p:cNvGrpSpPr/>
          <p:nvPr/>
        </p:nvGrpSpPr>
        <p:grpSpPr>
          <a:xfrm>
            <a:off x="1239624" y="3186183"/>
            <a:ext cx="339253" cy="218676"/>
            <a:chOff x="1492675" y="1520750"/>
            <a:chExt cx="481825" cy="310575"/>
          </a:xfrm>
        </p:grpSpPr>
        <p:sp>
          <p:nvSpPr>
            <p:cNvPr id="4818" name="Google Shape;4818;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9" name="Google Shape;4819;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0" name="Google Shape;4820;p63"/>
          <p:cNvGrpSpPr/>
          <p:nvPr/>
        </p:nvGrpSpPr>
        <p:grpSpPr>
          <a:xfrm>
            <a:off x="1647421" y="3125877"/>
            <a:ext cx="352332" cy="339288"/>
            <a:chOff x="2071000" y="1435025"/>
            <a:chExt cx="500400" cy="481875"/>
          </a:xfrm>
        </p:grpSpPr>
        <p:sp>
          <p:nvSpPr>
            <p:cNvPr id="4821" name="Google Shape;4821;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4" name="Google Shape;4824;p63"/>
          <p:cNvGrpSpPr/>
          <p:nvPr/>
        </p:nvGrpSpPr>
        <p:grpSpPr>
          <a:xfrm>
            <a:off x="2075584" y="3146709"/>
            <a:ext cx="351874" cy="297623"/>
            <a:chOff x="2678350" y="1464650"/>
            <a:chExt cx="499750" cy="422700"/>
          </a:xfrm>
        </p:grpSpPr>
        <p:sp>
          <p:nvSpPr>
            <p:cNvPr id="4825" name="Google Shape;4825;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63"/>
          <p:cNvGrpSpPr/>
          <p:nvPr/>
        </p:nvGrpSpPr>
        <p:grpSpPr>
          <a:xfrm>
            <a:off x="2499118" y="3125895"/>
            <a:ext cx="339253" cy="339253"/>
            <a:chOff x="3271200" y="1435075"/>
            <a:chExt cx="481825" cy="481825"/>
          </a:xfrm>
        </p:grpSpPr>
        <p:sp>
          <p:nvSpPr>
            <p:cNvPr id="4829" name="Google Shape;4829;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1" name="Google Shape;4831;p63"/>
          <p:cNvGrpSpPr/>
          <p:nvPr/>
        </p:nvGrpSpPr>
        <p:grpSpPr>
          <a:xfrm>
            <a:off x="2909591" y="3125877"/>
            <a:ext cx="343442" cy="339288"/>
            <a:chOff x="3858100" y="1435075"/>
            <a:chExt cx="487775" cy="481875"/>
          </a:xfrm>
        </p:grpSpPr>
        <p:sp>
          <p:nvSpPr>
            <p:cNvPr id="4832" name="Google Shape;4832;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3" name="Google Shape;4833;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5" name="Google Shape;4835;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6" name="Google Shape;4836;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7" name="Google Shape;4837;p63"/>
          <p:cNvGrpSpPr/>
          <p:nvPr/>
        </p:nvGrpSpPr>
        <p:grpSpPr>
          <a:xfrm>
            <a:off x="3329674" y="3125895"/>
            <a:ext cx="339253" cy="339253"/>
            <a:chOff x="4456875" y="1435075"/>
            <a:chExt cx="481825" cy="481825"/>
          </a:xfrm>
        </p:grpSpPr>
        <p:sp>
          <p:nvSpPr>
            <p:cNvPr id="4838" name="Google Shape;4838;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9" name="Google Shape;4839;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0" name="Google Shape;4840;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4" name="Google Shape;4844;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5" name="Google Shape;4845;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6" name="Google Shape;4846;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9" name="Google Shape;4849;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0" name="Google Shape;4850;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7" name="Google Shape;4857;p63"/>
          <p:cNvGrpSpPr/>
          <p:nvPr/>
        </p:nvGrpSpPr>
        <p:grpSpPr>
          <a:xfrm>
            <a:off x="3750665" y="3125886"/>
            <a:ext cx="342580" cy="339271"/>
            <a:chOff x="5049725" y="1435050"/>
            <a:chExt cx="486550" cy="481850"/>
          </a:xfrm>
        </p:grpSpPr>
        <p:sp>
          <p:nvSpPr>
            <p:cNvPr id="4858" name="Google Shape;4858;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9" name="Google Shape;4859;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0" name="Google Shape;4860;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1" name="Google Shape;4861;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2" name="Google Shape;4862;p63"/>
          <p:cNvGrpSpPr/>
          <p:nvPr/>
        </p:nvGrpSpPr>
        <p:grpSpPr>
          <a:xfrm>
            <a:off x="4166216" y="3125895"/>
            <a:ext cx="339359" cy="339253"/>
            <a:chOff x="5642475" y="1435075"/>
            <a:chExt cx="481975" cy="481825"/>
          </a:xfrm>
        </p:grpSpPr>
        <p:sp>
          <p:nvSpPr>
            <p:cNvPr id="4863" name="Google Shape;4863;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4" name="Google Shape;4864;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5" name="Google Shape;4865;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6" name="Google Shape;4866;p63"/>
          <p:cNvGrpSpPr/>
          <p:nvPr/>
        </p:nvGrpSpPr>
        <p:grpSpPr>
          <a:xfrm>
            <a:off x="4580702" y="3125886"/>
            <a:ext cx="343759" cy="339271"/>
            <a:chOff x="6232000" y="1435050"/>
            <a:chExt cx="488225" cy="481850"/>
          </a:xfrm>
        </p:grpSpPr>
        <p:sp>
          <p:nvSpPr>
            <p:cNvPr id="4867" name="Google Shape;4867;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2" name="Google Shape;4872;p63"/>
          <p:cNvGrpSpPr/>
          <p:nvPr/>
        </p:nvGrpSpPr>
        <p:grpSpPr>
          <a:xfrm>
            <a:off x="841438" y="3539545"/>
            <a:ext cx="299929" cy="337792"/>
            <a:chOff x="924450" y="2028975"/>
            <a:chExt cx="425975" cy="479750"/>
          </a:xfrm>
        </p:grpSpPr>
        <p:sp>
          <p:nvSpPr>
            <p:cNvPr id="4873" name="Google Shape;4873;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4" name="Google Shape;4874;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5" name="Google Shape;4875;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6" name="Google Shape;4876;p63"/>
          <p:cNvGrpSpPr/>
          <p:nvPr/>
        </p:nvGrpSpPr>
        <p:grpSpPr>
          <a:xfrm>
            <a:off x="1653934" y="3559347"/>
            <a:ext cx="339306" cy="298186"/>
            <a:chOff x="2085450" y="2057100"/>
            <a:chExt cx="481900" cy="423500"/>
          </a:xfrm>
        </p:grpSpPr>
        <p:sp>
          <p:nvSpPr>
            <p:cNvPr id="4877" name="Google Shape;4877;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9" name="Google Shape;4879;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0" name="Google Shape;4880;p63"/>
          <p:cNvGrpSpPr/>
          <p:nvPr/>
        </p:nvGrpSpPr>
        <p:grpSpPr>
          <a:xfrm>
            <a:off x="2081868" y="3582592"/>
            <a:ext cx="339306" cy="251698"/>
            <a:chOff x="2678275" y="2090100"/>
            <a:chExt cx="481900" cy="357475"/>
          </a:xfrm>
        </p:grpSpPr>
        <p:sp>
          <p:nvSpPr>
            <p:cNvPr id="4881" name="Google Shape;4881;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4" name="Google Shape;4884;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6" name="Google Shape;4886;p63"/>
          <p:cNvGrpSpPr/>
          <p:nvPr/>
        </p:nvGrpSpPr>
        <p:grpSpPr>
          <a:xfrm>
            <a:off x="2559072" y="3594790"/>
            <a:ext cx="219345" cy="227301"/>
            <a:chOff x="3357325" y="2093500"/>
            <a:chExt cx="311525" cy="322825"/>
          </a:xfrm>
        </p:grpSpPr>
        <p:sp>
          <p:nvSpPr>
            <p:cNvPr id="4887" name="Google Shape;4887;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0" name="Google Shape;4890;p6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91" name="Google Shape;4891;p63"/>
          <p:cNvGrpSpPr/>
          <p:nvPr/>
        </p:nvGrpSpPr>
        <p:grpSpPr>
          <a:xfrm>
            <a:off x="3353262" y="3538814"/>
            <a:ext cx="292078" cy="339253"/>
            <a:chOff x="4492800" y="2027925"/>
            <a:chExt cx="414825" cy="481825"/>
          </a:xfrm>
        </p:grpSpPr>
        <p:sp>
          <p:nvSpPr>
            <p:cNvPr id="4892" name="Google Shape;4892;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4" name="Google Shape;4894;p63"/>
          <p:cNvGrpSpPr/>
          <p:nvPr/>
        </p:nvGrpSpPr>
        <p:grpSpPr>
          <a:xfrm>
            <a:off x="3752354" y="3538805"/>
            <a:ext cx="339200" cy="339271"/>
            <a:chOff x="5049725" y="2027900"/>
            <a:chExt cx="481750" cy="481850"/>
          </a:xfrm>
        </p:grpSpPr>
        <p:sp>
          <p:nvSpPr>
            <p:cNvPr id="4895" name="Google Shape;4895;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7" name="Google Shape;4897;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9" name="Google Shape;4899;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0" name="Google Shape;4900;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63"/>
          <p:cNvGrpSpPr/>
          <p:nvPr/>
        </p:nvGrpSpPr>
        <p:grpSpPr>
          <a:xfrm>
            <a:off x="4225950" y="3538893"/>
            <a:ext cx="219890" cy="339095"/>
            <a:chOff x="5726350" y="2028150"/>
            <a:chExt cx="312300" cy="481600"/>
          </a:xfrm>
        </p:grpSpPr>
        <p:sp>
          <p:nvSpPr>
            <p:cNvPr id="4904" name="Google Shape;4904;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6" name="Google Shape;4906;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7" name="Google Shape;4907;p63"/>
          <p:cNvGrpSpPr/>
          <p:nvPr/>
        </p:nvGrpSpPr>
        <p:grpSpPr>
          <a:xfrm>
            <a:off x="4586141" y="3542000"/>
            <a:ext cx="332881" cy="332881"/>
            <a:chOff x="6239925" y="2032450"/>
            <a:chExt cx="472775" cy="472775"/>
          </a:xfrm>
        </p:grpSpPr>
        <p:sp>
          <p:nvSpPr>
            <p:cNvPr id="4908" name="Google Shape;4908;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9" name="Google Shape;4909;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0" name="Google Shape;4910;p63"/>
          <p:cNvGrpSpPr/>
          <p:nvPr/>
        </p:nvGrpSpPr>
        <p:grpSpPr>
          <a:xfrm>
            <a:off x="5035233" y="2364092"/>
            <a:ext cx="334641" cy="185425"/>
            <a:chOff x="903075" y="2730000"/>
            <a:chExt cx="475275" cy="263350"/>
          </a:xfrm>
        </p:grpSpPr>
        <p:sp>
          <p:nvSpPr>
            <p:cNvPr id="4911" name="Google Shape;4911;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4" name="Google Shape;4914;p63"/>
          <p:cNvGrpSpPr/>
          <p:nvPr/>
        </p:nvGrpSpPr>
        <p:grpSpPr>
          <a:xfrm>
            <a:off x="1239624" y="3538814"/>
            <a:ext cx="339253" cy="339253"/>
            <a:chOff x="1492675" y="2027925"/>
            <a:chExt cx="481825" cy="481825"/>
          </a:xfrm>
        </p:grpSpPr>
        <p:sp>
          <p:nvSpPr>
            <p:cNvPr id="4915" name="Google Shape;4915;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7" name="Google Shape;4917;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8" name="Google Shape;4918;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0" name="Google Shape;4920;p63"/>
          <p:cNvGrpSpPr/>
          <p:nvPr/>
        </p:nvGrpSpPr>
        <p:grpSpPr>
          <a:xfrm>
            <a:off x="5466000" y="2287178"/>
            <a:ext cx="339253" cy="339253"/>
            <a:chOff x="1492675" y="2620775"/>
            <a:chExt cx="481825" cy="481825"/>
          </a:xfrm>
        </p:grpSpPr>
        <p:sp>
          <p:nvSpPr>
            <p:cNvPr id="4921" name="Google Shape;4921;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2" name="Google Shape;4922;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23" name="Google Shape;4923;p6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24" name="Google Shape;4924;p63"/>
          <p:cNvGrpSpPr/>
          <p:nvPr/>
        </p:nvGrpSpPr>
        <p:grpSpPr>
          <a:xfrm>
            <a:off x="6289754" y="2303161"/>
            <a:ext cx="333585" cy="307287"/>
            <a:chOff x="2682350" y="2643425"/>
            <a:chExt cx="473775" cy="436425"/>
          </a:xfrm>
        </p:grpSpPr>
        <p:sp>
          <p:nvSpPr>
            <p:cNvPr id="4925" name="Google Shape;4925;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6" name="Google Shape;4926;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7" name="Google Shape;4927;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8" name="Google Shape;4928;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9" name="Google Shape;4929;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1" name="Google Shape;4931;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2" name="Google Shape;4932;p63"/>
          <p:cNvGrpSpPr/>
          <p:nvPr/>
        </p:nvGrpSpPr>
        <p:grpSpPr>
          <a:xfrm>
            <a:off x="6755243" y="2287178"/>
            <a:ext cx="238531" cy="339253"/>
            <a:chOff x="3342725" y="2620775"/>
            <a:chExt cx="338775" cy="481825"/>
          </a:xfrm>
        </p:grpSpPr>
        <p:sp>
          <p:nvSpPr>
            <p:cNvPr id="4933" name="Google Shape;4933;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4" name="Google Shape;4934;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5" name="Google Shape;4935;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6" name="Google Shape;4936;p63"/>
          <p:cNvGrpSpPr/>
          <p:nvPr/>
        </p:nvGrpSpPr>
        <p:grpSpPr>
          <a:xfrm>
            <a:off x="7148994" y="2287178"/>
            <a:ext cx="278296" cy="339253"/>
            <a:chOff x="3907325" y="2620775"/>
            <a:chExt cx="395250" cy="481825"/>
          </a:xfrm>
        </p:grpSpPr>
        <p:sp>
          <p:nvSpPr>
            <p:cNvPr id="4937" name="Google Shape;4937;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8" name="Google Shape;4938;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9" name="Google Shape;4939;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0" name="Google Shape;4940;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1" name="Google Shape;4941;p63"/>
          <p:cNvGrpSpPr/>
          <p:nvPr/>
        </p:nvGrpSpPr>
        <p:grpSpPr>
          <a:xfrm>
            <a:off x="7542181" y="2297783"/>
            <a:ext cx="339253" cy="318042"/>
            <a:chOff x="4456875" y="2635825"/>
            <a:chExt cx="481825" cy="451700"/>
          </a:xfrm>
        </p:grpSpPr>
        <p:sp>
          <p:nvSpPr>
            <p:cNvPr id="4942" name="Google Shape;4942;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4" name="Google Shape;4944;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5" name="Google Shape;4945;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8" name="Google Shape;4948;p63"/>
          <p:cNvGrpSpPr/>
          <p:nvPr/>
        </p:nvGrpSpPr>
        <p:grpSpPr>
          <a:xfrm>
            <a:off x="7967105" y="2297783"/>
            <a:ext cx="339253" cy="318042"/>
            <a:chOff x="5049725" y="2635825"/>
            <a:chExt cx="481825" cy="451700"/>
          </a:xfrm>
        </p:grpSpPr>
        <p:sp>
          <p:nvSpPr>
            <p:cNvPr id="4949" name="Google Shape;4949;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1" name="Google Shape;4951;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2" name="Google Shape;4952;p63"/>
          <p:cNvGrpSpPr/>
          <p:nvPr/>
        </p:nvGrpSpPr>
        <p:grpSpPr>
          <a:xfrm>
            <a:off x="2211475" y="3952243"/>
            <a:ext cx="338566" cy="338373"/>
            <a:chOff x="5643000" y="2621375"/>
            <a:chExt cx="480850" cy="480575"/>
          </a:xfrm>
        </p:grpSpPr>
        <p:sp>
          <p:nvSpPr>
            <p:cNvPr id="4953" name="Google Shape;4953;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4" name="Google Shape;4954;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5" name="Google Shape;4955;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6" name="Google Shape;4956;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9" name="Google Shape;4959;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0" name="Google Shape;4960;p63"/>
          <p:cNvGrpSpPr/>
          <p:nvPr/>
        </p:nvGrpSpPr>
        <p:grpSpPr>
          <a:xfrm>
            <a:off x="4032695" y="3951803"/>
            <a:ext cx="339359" cy="339253"/>
            <a:chOff x="6235250" y="2620775"/>
            <a:chExt cx="481975" cy="481825"/>
          </a:xfrm>
        </p:grpSpPr>
        <p:sp>
          <p:nvSpPr>
            <p:cNvPr id="4961" name="Google Shape;4961;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2" name="Google Shape;4962;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66" name="Google Shape;4966;p6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67" name="Google Shape;4967;p63"/>
          <p:cNvGrpSpPr/>
          <p:nvPr/>
        </p:nvGrpSpPr>
        <p:grpSpPr>
          <a:xfrm>
            <a:off x="5465078" y="2711317"/>
            <a:ext cx="341101" cy="339253"/>
            <a:chOff x="1535000" y="3223325"/>
            <a:chExt cx="484450" cy="481825"/>
          </a:xfrm>
        </p:grpSpPr>
        <p:sp>
          <p:nvSpPr>
            <p:cNvPr id="4968" name="Google Shape;4968;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0" name="Google Shape;4970;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1" name="Google Shape;4971;p63"/>
          <p:cNvGrpSpPr/>
          <p:nvPr/>
        </p:nvGrpSpPr>
        <p:grpSpPr>
          <a:xfrm>
            <a:off x="5872645" y="2746618"/>
            <a:ext cx="339253" cy="268649"/>
            <a:chOff x="2085525" y="3263750"/>
            <a:chExt cx="481825" cy="381550"/>
          </a:xfrm>
        </p:grpSpPr>
        <p:sp>
          <p:nvSpPr>
            <p:cNvPr id="4972" name="Google Shape;4972;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74" name="Google Shape;4974;p6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75" name="Google Shape;4975;p63"/>
          <p:cNvGrpSpPr/>
          <p:nvPr/>
        </p:nvGrpSpPr>
        <p:grpSpPr>
          <a:xfrm>
            <a:off x="6704407" y="2711308"/>
            <a:ext cx="340204" cy="339271"/>
            <a:chOff x="3270450" y="3213625"/>
            <a:chExt cx="483175" cy="481850"/>
          </a:xfrm>
        </p:grpSpPr>
        <p:sp>
          <p:nvSpPr>
            <p:cNvPr id="4976" name="Google Shape;4976;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8" name="Google Shape;4978;p63"/>
          <p:cNvGrpSpPr/>
          <p:nvPr/>
        </p:nvGrpSpPr>
        <p:grpSpPr>
          <a:xfrm>
            <a:off x="7203676" y="2711317"/>
            <a:ext cx="168931" cy="339253"/>
            <a:chOff x="3984950" y="3213600"/>
            <a:chExt cx="239925" cy="481825"/>
          </a:xfrm>
        </p:grpSpPr>
        <p:sp>
          <p:nvSpPr>
            <p:cNvPr id="4979" name="Google Shape;4979;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0" name="Google Shape;4980;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81" name="Google Shape;4981;p6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6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83" name="Google Shape;4983;p63"/>
          <p:cNvGrpSpPr/>
          <p:nvPr/>
        </p:nvGrpSpPr>
        <p:grpSpPr>
          <a:xfrm>
            <a:off x="1736111" y="3981487"/>
            <a:ext cx="355218" cy="279880"/>
            <a:chOff x="5629975" y="3255775"/>
            <a:chExt cx="504500" cy="397500"/>
          </a:xfrm>
        </p:grpSpPr>
        <p:sp>
          <p:nvSpPr>
            <p:cNvPr id="4984" name="Google Shape;4984;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8" name="Google Shape;4988;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9" name="Google Shape;4989;p63"/>
          <p:cNvGrpSpPr/>
          <p:nvPr/>
        </p:nvGrpSpPr>
        <p:grpSpPr>
          <a:xfrm>
            <a:off x="3572294" y="3981593"/>
            <a:ext cx="340256" cy="279669"/>
            <a:chOff x="6234950" y="3255925"/>
            <a:chExt cx="483250" cy="397200"/>
          </a:xfrm>
        </p:grpSpPr>
        <p:sp>
          <p:nvSpPr>
            <p:cNvPr id="4990" name="Google Shape;4990;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6" name="Google Shape;4996;p63"/>
          <p:cNvGrpSpPr/>
          <p:nvPr/>
        </p:nvGrpSpPr>
        <p:grpSpPr>
          <a:xfrm>
            <a:off x="5043532" y="3125970"/>
            <a:ext cx="318042" cy="339253"/>
            <a:chOff x="914900" y="3806450"/>
            <a:chExt cx="451700" cy="481825"/>
          </a:xfrm>
        </p:grpSpPr>
        <p:sp>
          <p:nvSpPr>
            <p:cNvPr id="4997" name="Google Shape;4997;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9" name="Google Shape;4999;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0" name="Google Shape;5000;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2" name="Google Shape;5002;p63"/>
          <p:cNvGrpSpPr/>
          <p:nvPr/>
        </p:nvGrpSpPr>
        <p:grpSpPr>
          <a:xfrm>
            <a:off x="5462454" y="3125785"/>
            <a:ext cx="346347" cy="339623"/>
            <a:chOff x="1490050" y="3805975"/>
            <a:chExt cx="491900" cy="482350"/>
          </a:xfrm>
        </p:grpSpPr>
        <p:sp>
          <p:nvSpPr>
            <p:cNvPr id="5003" name="Google Shape;5003;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7" name="Google Shape;5007;p63"/>
          <p:cNvGrpSpPr/>
          <p:nvPr/>
        </p:nvGrpSpPr>
        <p:grpSpPr>
          <a:xfrm>
            <a:off x="5886322" y="3125970"/>
            <a:ext cx="311899" cy="339253"/>
            <a:chOff x="2104275" y="3806450"/>
            <a:chExt cx="442975" cy="481825"/>
          </a:xfrm>
        </p:grpSpPr>
        <p:sp>
          <p:nvSpPr>
            <p:cNvPr id="5008" name="Google Shape;5008;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9" name="Google Shape;5009;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0" name="Google Shape;5010;p63"/>
          <p:cNvGrpSpPr/>
          <p:nvPr/>
        </p:nvGrpSpPr>
        <p:grpSpPr>
          <a:xfrm>
            <a:off x="6309839" y="3125970"/>
            <a:ext cx="293416" cy="339253"/>
            <a:chOff x="2710875" y="3806450"/>
            <a:chExt cx="416725" cy="481825"/>
          </a:xfrm>
        </p:grpSpPr>
        <p:sp>
          <p:nvSpPr>
            <p:cNvPr id="5011" name="Google Shape;5011;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3" name="Google Shape;5013;p63"/>
          <p:cNvGrpSpPr/>
          <p:nvPr/>
        </p:nvGrpSpPr>
        <p:grpSpPr>
          <a:xfrm>
            <a:off x="6704883" y="3166412"/>
            <a:ext cx="339253" cy="258369"/>
            <a:chOff x="3271200" y="3863875"/>
            <a:chExt cx="481825" cy="366950"/>
          </a:xfrm>
        </p:grpSpPr>
        <p:sp>
          <p:nvSpPr>
            <p:cNvPr id="5014" name="Google Shape;5014;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5" name="Google Shape;5015;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6" name="Google Shape;5016;p63"/>
          <p:cNvGrpSpPr/>
          <p:nvPr/>
        </p:nvGrpSpPr>
        <p:grpSpPr>
          <a:xfrm>
            <a:off x="7140377" y="3126199"/>
            <a:ext cx="295528" cy="338795"/>
            <a:chOff x="3895050" y="3806775"/>
            <a:chExt cx="419725" cy="481175"/>
          </a:xfrm>
        </p:grpSpPr>
        <p:sp>
          <p:nvSpPr>
            <p:cNvPr id="5017" name="Google Shape;5017;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8" name="Google Shape;5018;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9" name="Google Shape;5019;p63"/>
          <p:cNvGrpSpPr/>
          <p:nvPr/>
        </p:nvGrpSpPr>
        <p:grpSpPr>
          <a:xfrm>
            <a:off x="7543659" y="3125979"/>
            <a:ext cx="336296" cy="339235"/>
            <a:chOff x="4464775" y="3806475"/>
            <a:chExt cx="477625" cy="481800"/>
          </a:xfrm>
        </p:grpSpPr>
        <p:sp>
          <p:nvSpPr>
            <p:cNvPr id="5020" name="Google Shape;5020;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1" name="Google Shape;5021;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2" name="Google Shape;5022;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4" name="Google Shape;5024;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5" name="Google Shape;5025;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6" name="Google Shape;5026;p63"/>
          <p:cNvGrpSpPr/>
          <p:nvPr/>
        </p:nvGrpSpPr>
        <p:grpSpPr>
          <a:xfrm>
            <a:off x="7967105" y="3125970"/>
            <a:ext cx="339253" cy="339253"/>
            <a:chOff x="5049725" y="3806450"/>
            <a:chExt cx="481825" cy="481825"/>
          </a:xfrm>
        </p:grpSpPr>
        <p:sp>
          <p:nvSpPr>
            <p:cNvPr id="5027" name="Google Shape;5027;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8" name="Google Shape;5028;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9" name="Google Shape;5029;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0" name="Google Shape;5030;p63"/>
          <p:cNvGrpSpPr/>
          <p:nvPr/>
        </p:nvGrpSpPr>
        <p:grpSpPr>
          <a:xfrm>
            <a:off x="1276714" y="3951798"/>
            <a:ext cx="339253" cy="339253"/>
            <a:chOff x="5651375" y="3806450"/>
            <a:chExt cx="481825" cy="481825"/>
          </a:xfrm>
        </p:grpSpPr>
        <p:sp>
          <p:nvSpPr>
            <p:cNvPr id="5031" name="Google Shape;5031;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2" name="Google Shape;5032;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4" name="Google Shape;5034;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5" name="Google Shape;5035;p63"/>
          <p:cNvGrpSpPr/>
          <p:nvPr/>
        </p:nvGrpSpPr>
        <p:grpSpPr>
          <a:xfrm>
            <a:off x="3153646" y="3953787"/>
            <a:ext cx="298503" cy="335275"/>
            <a:chOff x="6264300" y="3809300"/>
            <a:chExt cx="423950" cy="476175"/>
          </a:xfrm>
        </p:grpSpPr>
        <p:sp>
          <p:nvSpPr>
            <p:cNvPr id="5036" name="Google Shape;5036;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8" name="Google Shape;5038;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9" name="Google Shape;5039;p63"/>
          <p:cNvGrpSpPr/>
          <p:nvPr/>
        </p:nvGrpSpPr>
        <p:grpSpPr>
          <a:xfrm>
            <a:off x="5032267" y="3538881"/>
            <a:ext cx="340573" cy="339271"/>
            <a:chOff x="898875" y="4399275"/>
            <a:chExt cx="483700" cy="481850"/>
          </a:xfrm>
        </p:grpSpPr>
        <p:sp>
          <p:nvSpPr>
            <p:cNvPr id="5040" name="Google Shape;5040;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6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2" name="Google Shape;5042;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3" name="Google Shape;5043;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7" name="Google Shape;5047;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8" name="Google Shape;5048;p63"/>
          <p:cNvGrpSpPr/>
          <p:nvPr/>
        </p:nvGrpSpPr>
        <p:grpSpPr>
          <a:xfrm>
            <a:off x="5466000" y="3554133"/>
            <a:ext cx="339253" cy="308765"/>
            <a:chOff x="1492675" y="4420975"/>
            <a:chExt cx="481825" cy="438525"/>
          </a:xfrm>
        </p:grpSpPr>
        <p:sp>
          <p:nvSpPr>
            <p:cNvPr id="5049" name="Google Shape;5049;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0" name="Google Shape;5050;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2" name="Google Shape;5052;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3" name="Google Shape;5053;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4" name="Google Shape;5054;p63"/>
          <p:cNvGrpSpPr/>
          <p:nvPr/>
        </p:nvGrpSpPr>
        <p:grpSpPr>
          <a:xfrm>
            <a:off x="5870982" y="3539558"/>
            <a:ext cx="342580" cy="337915"/>
            <a:chOff x="2084100" y="4400250"/>
            <a:chExt cx="486550" cy="479925"/>
          </a:xfrm>
        </p:grpSpPr>
        <p:sp>
          <p:nvSpPr>
            <p:cNvPr id="5055" name="Google Shape;5055;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7" name="Google Shape;5057;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8" name="Google Shape;5058;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9" name="Google Shape;5059;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0" name="Google Shape;5060;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1" name="Google Shape;5061;p63"/>
          <p:cNvGrpSpPr/>
          <p:nvPr/>
        </p:nvGrpSpPr>
        <p:grpSpPr>
          <a:xfrm>
            <a:off x="6307462" y="3538907"/>
            <a:ext cx="298169" cy="339218"/>
            <a:chOff x="2707950" y="4399325"/>
            <a:chExt cx="423475" cy="481775"/>
          </a:xfrm>
        </p:grpSpPr>
        <p:sp>
          <p:nvSpPr>
            <p:cNvPr id="5062" name="Google Shape;5062;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4" name="Google Shape;5064;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5" name="Google Shape;5065;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9" name="Google Shape;5069;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0" name="Google Shape;5070;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1" name="Google Shape;5071;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2" name="Google Shape;5072;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3" name="Google Shape;5073;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4" name="Google Shape;5074;p63"/>
          <p:cNvGrpSpPr/>
          <p:nvPr/>
        </p:nvGrpSpPr>
        <p:grpSpPr>
          <a:xfrm>
            <a:off x="6736981" y="3538881"/>
            <a:ext cx="275057" cy="339271"/>
            <a:chOff x="3330525" y="4399275"/>
            <a:chExt cx="390650" cy="481850"/>
          </a:xfrm>
        </p:grpSpPr>
        <p:sp>
          <p:nvSpPr>
            <p:cNvPr id="5075" name="Google Shape;5075;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6" name="Google Shape;5076;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7" name="Google Shape;5077;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8" name="Google Shape;5078;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9" name="Google Shape;5079;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1" name="Google Shape;5081;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2" name="Google Shape;5082;p63"/>
          <p:cNvGrpSpPr/>
          <p:nvPr/>
        </p:nvGrpSpPr>
        <p:grpSpPr>
          <a:xfrm>
            <a:off x="7161510" y="3538890"/>
            <a:ext cx="253265" cy="339253"/>
            <a:chOff x="3938800" y="4399275"/>
            <a:chExt cx="359700" cy="481825"/>
          </a:xfrm>
        </p:grpSpPr>
        <p:sp>
          <p:nvSpPr>
            <p:cNvPr id="5083" name="Google Shape;5083;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5" name="Google Shape;5085;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6" name="Google Shape;5086;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8" name="Google Shape;5088;p63"/>
          <p:cNvGrpSpPr/>
          <p:nvPr/>
        </p:nvGrpSpPr>
        <p:grpSpPr>
          <a:xfrm>
            <a:off x="7632288" y="3538890"/>
            <a:ext cx="159039" cy="339253"/>
            <a:chOff x="4584850" y="4399275"/>
            <a:chExt cx="225875" cy="481825"/>
          </a:xfrm>
        </p:grpSpPr>
        <p:sp>
          <p:nvSpPr>
            <p:cNvPr id="5089" name="Google Shape;5089;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0" name="Google Shape;5090;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91" name="Google Shape;5091;p6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92" name="Google Shape;5092;p63"/>
          <p:cNvGrpSpPr/>
          <p:nvPr/>
        </p:nvGrpSpPr>
        <p:grpSpPr>
          <a:xfrm>
            <a:off x="817316" y="3951795"/>
            <a:ext cx="339253" cy="339253"/>
            <a:chOff x="5642550" y="4399275"/>
            <a:chExt cx="481825" cy="481825"/>
          </a:xfrm>
        </p:grpSpPr>
        <p:sp>
          <p:nvSpPr>
            <p:cNvPr id="5093" name="Google Shape;5093;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4" name="Google Shape;5094;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5" name="Google Shape;5095;p63"/>
          <p:cNvGrpSpPr/>
          <p:nvPr/>
        </p:nvGrpSpPr>
        <p:grpSpPr>
          <a:xfrm>
            <a:off x="2670186" y="3963703"/>
            <a:ext cx="363316" cy="315437"/>
            <a:chOff x="6218300" y="4416175"/>
            <a:chExt cx="516000" cy="448000"/>
          </a:xfrm>
        </p:grpSpPr>
        <p:sp>
          <p:nvSpPr>
            <p:cNvPr id="5096" name="Google Shape;5096;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7" name="Google Shape;5097;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8" name="Google Shape;5098;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9" name="Google Shape;5099;p63"/>
          <p:cNvGrpSpPr/>
          <p:nvPr/>
        </p:nvGrpSpPr>
        <p:grpSpPr>
          <a:xfrm>
            <a:off x="5870391" y="3951792"/>
            <a:ext cx="339253" cy="339253"/>
            <a:chOff x="899850" y="4992125"/>
            <a:chExt cx="481825" cy="481825"/>
          </a:xfrm>
        </p:grpSpPr>
        <p:sp>
          <p:nvSpPr>
            <p:cNvPr id="5100" name="Google Shape;5100;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1" name="Google Shape;5101;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2" name="Google Shape;5102;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3" name="Google Shape;5103;p63"/>
          <p:cNvGrpSpPr/>
          <p:nvPr/>
        </p:nvGrpSpPr>
        <p:grpSpPr>
          <a:xfrm>
            <a:off x="5410993" y="3951792"/>
            <a:ext cx="339253" cy="339253"/>
            <a:chOff x="1492675" y="4992125"/>
            <a:chExt cx="481825" cy="481825"/>
          </a:xfrm>
        </p:grpSpPr>
        <p:sp>
          <p:nvSpPr>
            <p:cNvPr id="5104" name="Google Shape;5104;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5" name="Google Shape;5105;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6" name="Google Shape;5106;p63"/>
          <p:cNvGrpSpPr/>
          <p:nvPr/>
        </p:nvGrpSpPr>
        <p:grpSpPr>
          <a:xfrm>
            <a:off x="4951595" y="3951792"/>
            <a:ext cx="339253" cy="339253"/>
            <a:chOff x="2085525" y="4992125"/>
            <a:chExt cx="481825" cy="481825"/>
          </a:xfrm>
        </p:grpSpPr>
        <p:sp>
          <p:nvSpPr>
            <p:cNvPr id="5107" name="Google Shape;5107;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8" name="Google Shape;5108;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9" name="Google Shape;5109;p63"/>
          <p:cNvGrpSpPr/>
          <p:nvPr/>
        </p:nvGrpSpPr>
        <p:grpSpPr>
          <a:xfrm>
            <a:off x="6789344" y="3951792"/>
            <a:ext cx="339253" cy="339253"/>
            <a:chOff x="2678350" y="4992125"/>
            <a:chExt cx="481825" cy="481825"/>
          </a:xfrm>
        </p:grpSpPr>
        <p:sp>
          <p:nvSpPr>
            <p:cNvPr id="5110" name="Google Shape;5110;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1" name="Google Shape;5111;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2" name="Google Shape;5112;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3" name="Google Shape;5113;p63"/>
          <p:cNvGrpSpPr/>
          <p:nvPr/>
        </p:nvGrpSpPr>
        <p:grpSpPr>
          <a:xfrm>
            <a:off x="4492198" y="3951792"/>
            <a:ext cx="339253" cy="339253"/>
            <a:chOff x="3271200" y="4992125"/>
            <a:chExt cx="481825" cy="481825"/>
          </a:xfrm>
        </p:grpSpPr>
        <p:sp>
          <p:nvSpPr>
            <p:cNvPr id="5114" name="Google Shape;5114;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5" name="Google Shape;5115;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6" name="Google Shape;5116;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7" name="Google Shape;5117;p63"/>
          <p:cNvGrpSpPr/>
          <p:nvPr/>
        </p:nvGrpSpPr>
        <p:grpSpPr>
          <a:xfrm>
            <a:off x="6329788" y="3952813"/>
            <a:ext cx="339411" cy="337211"/>
            <a:chOff x="5049575" y="4993600"/>
            <a:chExt cx="482050" cy="478925"/>
          </a:xfrm>
        </p:grpSpPr>
        <p:sp>
          <p:nvSpPr>
            <p:cNvPr id="5118" name="Google Shape;5118;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9" name="Google Shape;5119;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0" name="Google Shape;5120;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1" name="Google Shape;5121;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22" name="Google Shape;5122;p6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resize </a:t>
            </a:r>
            <a:r>
              <a:rPr lang="en-GB"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change the stroke and fill color</a:t>
            </a:r>
            <a:r>
              <a:rPr lang="en-GB" sz="1100">
                <a:solidFill>
                  <a:schemeClr val="lt1"/>
                </a:solidFill>
              </a:rPr>
              <a:t>; just select the icon and click on the </a:t>
            </a:r>
            <a:r>
              <a:rPr lang="en-GB" sz="1100" b="1">
                <a:solidFill>
                  <a:schemeClr val="dk2"/>
                </a:solidFill>
              </a:rPr>
              <a:t>paint bucket/pen</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In Google Slides, you can also use </a:t>
            </a:r>
            <a:r>
              <a:rPr lang="en-GB" sz="1100" b="1">
                <a:solidFill>
                  <a:schemeClr val="dk2"/>
                </a:solidFill>
                <a:uFill>
                  <a:noFill/>
                </a:uFill>
                <a:hlinkClick r:id="rId3"/>
              </a:rPr>
              <a:t>Flaticon’s extension</a:t>
            </a:r>
            <a:r>
              <a:rPr lang="en-GB" sz="1100">
                <a:solidFill>
                  <a:schemeClr val="lt1"/>
                </a:solidFill>
              </a:rPr>
              <a:t>, allowing you to customize and add even more icons.</a:t>
            </a:r>
            <a:endParaRPr sz="1100">
              <a:solidFill>
                <a:schemeClr val="lt1"/>
              </a:solidFill>
            </a:endParaRPr>
          </a:p>
        </p:txBody>
      </p:sp>
      <p:sp>
        <p:nvSpPr>
          <p:cNvPr id="5123" name="Google Shape;5123;p6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...and our sets of editable icons</a:t>
            </a:r>
          </a:p>
        </p:txBody>
      </p:sp>
      <p:grpSp>
        <p:nvGrpSpPr>
          <p:cNvPr id="5124" name="Google Shape;5124;p63"/>
          <p:cNvGrpSpPr/>
          <p:nvPr/>
        </p:nvGrpSpPr>
        <p:grpSpPr>
          <a:xfrm>
            <a:off x="7248742" y="3975375"/>
            <a:ext cx="195300" cy="343772"/>
            <a:chOff x="3999225" y="4364775"/>
            <a:chExt cx="195300" cy="343772"/>
          </a:xfrm>
        </p:grpSpPr>
        <p:grpSp>
          <p:nvGrpSpPr>
            <p:cNvPr id="5125" name="Google Shape;5125;p63"/>
            <p:cNvGrpSpPr/>
            <p:nvPr/>
          </p:nvGrpSpPr>
          <p:grpSpPr>
            <a:xfrm>
              <a:off x="4048568" y="4562577"/>
              <a:ext cx="97317" cy="145970"/>
              <a:chOff x="1529575" y="2222650"/>
              <a:chExt cx="203125" cy="304675"/>
            </a:xfrm>
          </p:grpSpPr>
          <p:sp>
            <p:nvSpPr>
              <p:cNvPr id="5126" name="Google Shape;5126;p6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63"/>
            <p:cNvGrpSpPr/>
            <p:nvPr/>
          </p:nvGrpSpPr>
          <p:grpSpPr>
            <a:xfrm>
              <a:off x="3999225" y="4364775"/>
              <a:ext cx="195300" cy="195300"/>
              <a:chOff x="3999225" y="4364775"/>
              <a:chExt cx="195300" cy="195300"/>
            </a:xfrm>
          </p:grpSpPr>
          <p:sp>
            <p:nvSpPr>
              <p:cNvPr id="5129" name="Google Shape;5129;p6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1" name="Google Shape;5131;p63"/>
          <p:cNvGrpSpPr/>
          <p:nvPr/>
        </p:nvGrpSpPr>
        <p:grpSpPr>
          <a:xfrm>
            <a:off x="7564186" y="3991627"/>
            <a:ext cx="277088" cy="259611"/>
            <a:chOff x="4335888" y="4398114"/>
            <a:chExt cx="277088" cy="259611"/>
          </a:xfrm>
        </p:grpSpPr>
        <p:grpSp>
          <p:nvGrpSpPr>
            <p:cNvPr id="5132" name="Google Shape;5132;p63"/>
            <p:cNvGrpSpPr/>
            <p:nvPr/>
          </p:nvGrpSpPr>
          <p:grpSpPr>
            <a:xfrm>
              <a:off x="4335888" y="4462425"/>
              <a:ext cx="195300" cy="195300"/>
              <a:chOff x="4335888" y="4462425"/>
              <a:chExt cx="195300" cy="195300"/>
            </a:xfrm>
          </p:grpSpPr>
          <p:sp>
            <p:nvSpPr>
              <p:cNvPr id="5133" name="Google Shape;5133;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63"/>
            <p:cNvGrpSpPr/>
            <p:nvPr/>
          </p:nvGrpSpPr>
          <p:grpSpPr>
            <a:xfrm>
              <a:off x="4509813" y="4398114"/>
              <a:ext cx="103162" cy="103198"/>
              <a:chOff x="2277975" y="2021700"/>
              <a:chExt cx="215325" cy="215400"/>
            </a:xfrm>
          </p:grpSpPr>
          <p:sp>
            <p:nvSpPr>
              <p:cNvPr id="5136" name="Google Shape;5136;p6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8" name="Google Shape;5138;p63"/>
          <p:cNvGrpSpPr/>
          <p:nvPr/>
        </p:nvGrpSpPr>
        <p:grpSpPr>
          <a:xfrm>
            <a:off x="7961419" y="4049613"/>
            <a:ext cx="392275" cy="195300"/>
            <a:chOff x="4752588" y="4440200"/>
            <a:chExt cx="392275" cy="195300"/>
          </a:xfrm>
        </p:grpSpPr>
        <p:grpSp>
          <p:nvGrpSpPr>
            <p:cNvPr id="5139" name="Google Shape;5139;p63"/>
            <p:cNvGrpSpPr/>
            <p:nvPr/>
          </p:nvGrpSpPr>
          <p:grpSpPr>
            <a:xfrm>
              <a:off x="4950384" y="4469728"/>
              <a:ext cx="194479" cy="136244"/>
              <a:chOff x="3163375" y="2175125"/>
              <a:chExt cx="405925" cy="284375"/>
            </a:xfrm>
          </p:grpSpPr>
          <p:sp>
            <p:nvSpPr>
              <p:cNvPr id="5140" name="Google Shape;5140;p6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3"/>
            <p:cNvGrpSpPr/>
            <p:nvPr/>
          </p:nvGrpSpPr>
          <p:grpSpPr>
            <a:xfrm>
              <a:off x="4752588" y="4440200"/>
              <a:ext cx="195300" cy="195300"/>
              <a:chOff x="4335888" y="4462425"/>
              <a:chExt cx="195300" cy="195300"/>
            </a:xfrm>
          </p:grpSpPr>
          <p:sp>
            <p:nvSpPr>
              <p:cNvPr id="5144" name="Google Shape;5144;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149"/>
        <p:cNvGrpSpPr/>
        <p:nvPr/>
      </p:nvGrpSpPr>
      <p:grpSpPr>
        <a:xfrm>
          <a:off x="0" y="0"/>
          <a:ext cx="0" cy="0"/>
          <a:chOff x="0" y="0"/>
          <a:chExt cx="0" cy="0"/>
        </a:xfrm>
      </p:grpSpPr>
      <p:grpSp>
        <p:nvGrpSpPr>
          <p:cNvPr id="5150" name="Google Shape;5150;p64"/>
          <p:cNvGrpSpPr/>
          <p:nvPr/>
        </p:nvGrpSpPr>
        <p:grpSpPr>
          <a:xfrm>
            <a:off x="856199" y="1311179"/>
            <a:ext cx="322099" cy="370529"/>
            <a:chOff x="-42971725" y="3217825"/>
            <a:chExt cx="275675" cy="317125"/>
          </a:xfrm>
        </p:grpSpPr>
        <p:sp>
          <p:nvSpPr>
            <p:cNvPr id="5151" name="Google Shape;5151;p6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64"/>
          <p:cNvGrpSpPr/>
          <p:nvPr/>
        </p:nvGrpSpPr>
        <p:grpSpPr>
          <a:xfrm>
            <a:off x="828113" y="1779835"/>
            <a:ext cx="378270" cy="337551"/>
            <a:chOff x="-42996150" y="3612600"/>
            <a:chExt cx="323750" cy="288900"/>
          </a:xfrm>
        </p:grpSpPr>
        <p:sp>
          <p:nvSpPr>
            <p:cNvPr id="5155" name="Google Shape;5155;p6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64"/>
          <p:cNvGrpSpPr/>
          <p:nvPr/>
        </p:nvGrpSpPr>
        <p:grpSpPr>
          <a:xfrm>
            <a:off x="830874" y="2189205"/>
            <a:ext cx="372749" cy="370909"/>
            <a:chOff x="-42994575" y="3950300"/>
            <a:chExt cx="319025" cy="317450"/>
          </a:xfrm>
        </p:grpSpPr>
        <p:sp>
          <p:nvSpPr>
            <p:cNvPr id="5159" name="Google Shape;5159;p6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64"/>
          <p:cNvGrpSpPr/>
          <p:nvPr/>
        </p:nvGrpSpPr>
        <p:grpSpPr>
          <a:xfrm>
            <a:off x="2984269" y="1336037"/>
            <a:ext cx="371785" cy="370879"/>
            <a:chOff x="-41111350" y="3239100"/>
            <a:chExt cx="318200" cy="317425"/>
          </a:xfrm>
        </p:grpSpPr>
        <p:sp>
          <p:nvSpPr>
            <p:cNvPr id="5163" name="Google Shape;5163;p6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64"/>
          <p:cNvGrpSpPr/>
          <p:nvPr/>
        </p:nvGrpSpPr>
        <p:grpSpPr>
          <a:xfrm>
            <a:off x="2980588" y="1771568"/>
            <a:ext cx="379146" cy="370967"/>
            <a:chOff x="-41117650" y="3605525"/>
            <a:chExt cx="324500" cy="317500"/>
          </a:xfrm>
        </p:grpSpPr>
        <p:sp>
          <p:nvSpPr>
            <p:cNvPr id="5168" name="Google Shape;5168;p6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1" name="Google Shape;5171;p6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2" name="Google Shape;5172;p64"/>
          <p:cNvGrpSpPr/>
          <p:nvPr/>
        </p:nvGrpSpPr>
        <p:grpSpPr>
          <a:xfrm>
            <a:off x="1806843" y="2663092"/>
            <a:ext cx="216271" cy="371814"/>
            <a:chOff x="-39205300" y="3220175"/>
            <a:chExt cx="185100" cy="318225"/>
          </a:xfrm>
        </p:grpSpPr>
        <p:sp>
          <p:nvSpPr>
            <p:cNvPr id="5173" name="Google Shape;5173;p6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4"/>
          <p:cNvGrpSpPr/>
          <p:nvPr/>
        </p:nvGrpSpPr>
        <p:grpSpPr>
          <a:xfrm>
            <a:off x="1772370" y="3123163"/>
            <a:ext cx="300016" cy="369273"/>
            <a:chOff x="-39248625" y="3588600"/>
            <a:chExt cx="256775" cy="316050"/>
          </a:xfrm>
        </p:grpSpPr>
        <p:sp>
          <p:nvSpPr>
            <p:cNvPr id="5176" name="Google Shape;5176;p6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8" name="Google Shape;5178;p6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0" name="Google Shape;5180;p64"/>
          <p:cNvGrpSpPr/>
          <p:nvPr/>
        </p:nvGrpSpPr>
        <p:grpSpPr>
          <a:xfrm>
            <a:off x="1223084" y="1311179"/>
            <a:ext cx="429504" cy="370879"/>
            <a:chOff x="-42651700" y="3217825"/>
            <a:chExt cx="367600" cy="317425"/>
          </a:xfrm>
        </p:grpSpPr>
        <p:sp>
          <p:nvSpPr>
            <p:cNvPr id="5181" name="Google Shape;5181;p6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64"/>
          <p:cNvGrpSpPr/>
          <p:nvPr/>
        </p:nvGrpSpPr>
        <p:grpSpPr>
          <a:xfrm>
            <a:off x="1258516" y="1750829"/>
            <a:ext cx="358640" cy="363226"/>
            <a:chOff x="-42617300" y="3587775"/>
            <a:chExt cx="306950" cy="310875"/>
          </a:xfrm>
        </p:grpSpPr>
        <p:sp>
          <p:nvSpPr>
            <p:cNvPr id="5186" name="Google Shape;5186;p6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8" name="Google Shape;5188;p6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9" name="Google Shape;5189;p64"/>
          <p:cNvGrpSpPr/>
          <p:nvPr/>
        </p:nvGrpSpPr>
        <p:grpSpPr>
          <a:xfrm>
            <a:off x="3430343" y="1335569"/>
            <a:ext cx="376926" cy="370324"/>
            <a:chOff x="-40748275" y="3238700"/>
            <a:chExt cx="322600" cy="316950"/>
          </a:xfrm>
        </p:grpSpPr>
        <p:sp>
          <p:nvSpPr>
            <p:cNvPr id="5190" name="Google Shape;5190;p6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64"/>
          <p:cNvGrpSpPr/>
          <p:nvPr/>
        </p:nvGrpSpPr>
        <p:grpSpPr>
          <a:xfrm>
            <a:off x="3432899" y="1803553"/>
            <a:ext cx="371814" cy="338690"/>
            <a:chOff x="-40745125" y="3632900"/>
            <a:chExt cx="318225" cy="289875"/>
          </a:xfrm>
        </p:grpSpPr>
        <p:sp>
          <p:nvSpPr>
            <p:cNvPr id="5197" name="Google Shape;5197;p6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64"/>
          <p:cNvGrpSpPr/>
          <p:nvPr/>
        </p:nvGrpSpPr>
        <p:grpSpPr>
          <a:xfrm>
            <a:off x="3437047" y="2214764"/>
            <a:ext cx="363518" cy="370178"/>
            <a:chOff x="-40742750" y="3972175"/>
            <a:chExt cx="311125" cy="316825"/>
          </a:xfrm>
        </p:grpSpPr>
        <p:sp>
          <p:nvSpPr>
            <p:cNvPr id="5205" name="Google Shape;5205;p6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7" name="Google Shape;5207;p64"/>
          <p:cNvGrpSpPr/>
          <p:nvPr/>
        </p:nvGrpSpPr>
        <p:grpSpPr>
          <a:xfrm>
            <a:off x="2219708" y="2664932"/>
            <a:ext cx="266892" cy="369974"/>
            <a:chOff x="-38860325" y="3221750"/>
            <a:chExt cx="228425" cy="316650"/>
          </a:xfrm>
        </p:grpSpPr>
        <p:sp>
          <p:nvSpPr>
            <p:cNvPr id="5208" name="Google Shape;5208;p6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64"/>
          <p:cNvGrpSpPr/>
          <p:nvPr/>
        </p:nvGrpSpPr>
        <p:grpSpPr>
          <a:xfrm>
            <a:off x="2170515" y="3126989"/>
            <a:ext cx="380081" cy="367111"/>
            <a:chOff x="-38905225" y="3591875"/>
            <a:chExt cx="325300" cy="314200"/>
          </a:xfrm>
        </p:grpSpPr>
        <p:sp>
          <p:nvSpPr>
            <p:cNvPr id="5213" name="Google Shape;5213;p6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6" name="Google Shape;5216;p6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7" name="Google Shape;5217;p64"/>
          <p:cNvGrpSpPr/>
          <p:nvPr/>
        </p:nvGrpSpPr>
        <p:grpSpPr>
          <a:xfrm>
            <a:off x="3977265" y="3112069"/>
            <a:ext cx="290815" cy="369740"/>
            <a:chOff x="-37370925" y="3579105"/>
            <a:chExt cx="248900" cy="316450"/>
          </a:xfrm>
        </p:grpSpPr>
        <p:sp>
          <p:nvSpPr>
            <p:cNvPr id="5218" name="Google Shape;5218;p6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0" name="Google Shape;5220;p6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2" name="Google Shape;5222;p64"/>
          <p:cNvGrpSpPr/>
          <p:nvPr/>
        </p:nvGrpSpPr>
        <p:grpSpPr>
          <a:xfrm>
            <a:off x="1670640" y="2190140"/>
            <a:ext cx="371814" cy="369974"/>
            <a:chOff x="-42259725" y="3951100"/>
            <a:chExt cx="318225" cy="316650"/>
          </a:xfrm>
        </p:grpSpPr>
        <p:sp>
          <p:nvSpPr>
            <p:cNvPr id="5223" name="Google Shape;5223;p6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4"/>
          <p:cNvGrpSpPr/>
          <p:nvPr/>
        </p:nvGrpSpPr>
        <p:grpSpPr>
          <a:xfrm>
            <a:off x="3869002" y="1369161"/>
            <a:ext cx="370879" cy="337755"/>
            <a:chOff x="-40378075" y="3267450"/>
            <a:chExt cx="317425" cy="289075"/>
          </a:xfrm>
        </p:grpSpPr>
        <p:sp>
          <p:nvSpPr>
            <p:cNvPr id="5226" name="Google Shape;5226;p6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0" name="Google Shape;5230;p64"/>
          <p:cNvGrpSpPr/>
          <p:nvPr/>
        </p:nvGrpSpPr>
        <p:grpSpPr>
          <a:xfrm>
            <a:off x="3872668" y="1770429"/>
            <a:ext cx="363548" cy="369974"/>
            <a:chOff x="-40372575" y="3604550"/>
            <a:chExt cx="311150" cy="316650"/>
          </a:xfrm>
        </p:grpSpPr>
        <p:sp>
          <p:nvSpPr>
            <p:cNvPr id="5231" name="Google Shape;5231;p6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4" name="Google Shape;5234;p6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5" name="Google Shape;5235;p64"/>
          <p:cNvGrpSpPr/>
          <p:nvPr/>
        </p:nvGrpSpPr>
        <p:grpSpPr>
          <a:xfrm>
            <a:off x="2596617" y="2663092"/>
            <a:ext cx="399038" cy="372165"/>
            <a:chOff x="-38542250" y="3220175"/>
            <a:chExt cx="341525" cy="318525"/>
          </a:xfrm>
        </p:grpSpPr>
        <p:sp>
          <p:nvSpPr>
            <p:cNvPr id="5236" name="Google Shape;5236;p6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64"/>
          <p:cNvGrpSpPr/>
          <p:nvPr/>
        </p:nvGrpSpPr>
        <p:grpSpPr>
          <a:xfrm>
            <a:off x="2618549" y="3122462"/>
            <a:ext cx="369974" cy="369068"/>
            <a:chOff x="-38537400" y="3588000"/>
            <a:chExt cx="316650" cy="315875"/>
          </a:xfrm>
        </p:grpSpPr>
        <p:sp>
          <p:nvSpPr>
            <p:cNvPr id="5240" name="Google Shape;5240;p6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64"/>
          <p:cNvGrpSpPr/>
          <p:nvPr/>
        </p:nvGrpSpPr>
        <p:grpSpPr>
          <a:xfrm>
            <a:off x="2617629" y="3579991"/>
            <a:ext cx="371814" cy="369974"/>
            <a:chOff x="-38538975" y="3954250"/>
            <a:chExt cx="318225" cy="316650"/>
          </a:xfrm>
        </p:grpSpPr>
        <p:sp>
          <p:nvSpPr>
            <p:cNvPr id="5245" name="Google Shape;5245;p6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7" name="Google Shape;5247;p64"/>
          <p:cNvGrpSpPr/>
          <p:nvPr/>
        </p:nvGrpSpPr>
        <p:grpSpPr>
          <a:xfrm>
            <a:off x="3934941" y="3574918"/>
            <a:ext cx="375465" cy="371814"/>
            <a:chOff x="-37385100" y="3949908"/>
            <a:chExt cx="321350" cy="318225"/>
          </a:xfrm>
        </p:grpSpPr>
        <p:sp>
          <p:nvSpPr>
            <p:cNvPr id="5248" name="Google Shape;5248;p6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64"/>
          <p:cNvGrpSpPr/>
          <p:nvPr/>
        </p:nvGrpSpPr>
        <p:grpSpPr>
          <a:xfrm>
            <a:off x="2110600" y="1310478"/>
            <a:ext cx="370909" cy="370675"/>
            <a:chOff x="-41895050" y="3217225"/>
            <a:chExt cx="317450" cy="317250"/>
          </a:xfrm>
        </p:grpSpPr>
        <p:sp>
          <p:nvSpPr>
            <p:cNvPr id="5251" name="Google Shape;5251;p6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6" name="Google Shape;5256;p64"/>
          <p:cNvGrpSpPr/>
          <p:nvPr/>
        </p:nvGrpSpPr>
        <p:grpSpPr>
          <a:xfrm>
            <a:off x="2110148" y="1747412"/>
            <a:ext cx="371814" cy="369974"/>
            <a:chOff x="-41893475" y="3584850"/>
            <a:chExt cx="318225" cy="316650"/>
          </a:xfrm>
        </p:grpSpPr>
        <p:sp>
          <p:nvSpPr>
            <p:cNvPr id="5257" name="Google Shape;5257;p6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1" name="Google Shape;5261;p6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3" name="Google Shape;5263;p64"/>
          <p:cNvGrpSpPr/>
          <p:nvPr/>
        </p:nvGrpSpPr>
        <p:grpSpPr>
          <a:xfrm>
            <a:off x="880176" y="3142704"/>
            <a:ext cx="337522" cy="370909"/>
            <a:chOff x="-39998250" y="3605325"/>
            <a:chExt cx="288875" cy="317450"/>
          </a:xfrm>
        </p:grpSpPr>
        <p:sp>
          <p:nvSpPr>
            <p:cNvPr id="5264" name="Google Shape;5264;p6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64"/>
          <p:cNvGrpSpPr/>
          <p:nvPr/>
        </p:nvGrpSpPr>
        <p:grpSpPr>
          <a:xfrm>
            <a:off x="863950" y="3601168"/>
            <a:ext cx="369974" cy="369945"/>
            <a:chOff x="-40011050" y="3972375"/>
            <a:chExt cx="316650" cy="316625"/>
          </a:xfrm>
        </p:grpSpPr>
        <p:sp>
          <p:nvSpPr>
            <p:cNvPr id="5267" name="Google Shape;5267;p6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64"/>
          <p:cNvGrpSpPr/>
          <p:nvPr/>
        </p:nvGrpSpPr>
        <p:grpSpPr>
          <a:xfrm>
            <a:off x="3095881" y="2665867"/>
            <a:ext cx="266921" cy="369039"/>
            <a:chOff x="-38129425" y="3222550"/>
            <a:chExt cx="228450" cy="315850"/>
          </a:xfrm>
        </p:grpSpPr>
        <p:sp>
          <p:nvSpPr>
            <p:cNvPr id="5270" name="Google Shape;5270;p6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64"/>
          <p:cNvGrpSpPr/>
          <p:nvPr/>
        </p:nvGrpSpPr>
        <p:grpSpPr>
          <a:xfrm>
            <a:off x="3050850" y="3122462"/>
            <a:ext cx="371785" cy="369974"/>
            <a:chOff x="-38172725" y="3588000"/>
            <a:chExt cx="318200" cy="316650"/>
          </a:xfrm>
        </p:grpSpPr>
        <p:sp>
          <p:nvSpPr>
            <p:cNvPr id="5273" name="Google Shape;5273;p6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1" name="Google Shape;5281;p64"/>
          <p:cNvGrpSpPr/>
          <p:nvPr/>
        </p:nvGrpSpPr>
        <p:grpSpPr>
          <a:xfrm>
            <a:off x="3126752" y="3580897"/>
            <a:ext cx="219981" cy="369974"/>
            <a:chOff x="-38109725" y="3955025"/>
            <a:chExt cx="188275" cy="316650"/>
          </a:xfrm>
        </p:grpSpPr>
        <p:sp>
          <p:nvSpPr>
            <p:cNvPr id="5282" name="Google Shape;5282;p6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4" name="Google Shape;5284;p6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5" name="Google Shape;5285;p64"/>
          <p:cNvGrpSpPr/>
          <p:nvPr/>
        </p:nvGrpSpPr>
        <p:grpSpPr>
          <a:xfrm>
            <a:off x="2542151" y="1312318"/>
            <a:ext cx="373654" cy="369068"/>
            <a:chOff x="-41530375" y="3218800"/>
            <a:chExt cx="319800" cy="315875"/>
          </a:xfrm>
        </p:grpSpPr>
        <p:sp>
          <p:nvSpPr>
            <p:cNvPr id="5286" name="Google Shape;5286;p6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64"/>
          <p:cNvGrpSpPr/>
          <p:nvPr/>
        </p:nvGrpSpPr>
        <p:grpSpPr>
          <a:xfrm>
            <a:off x="2544444" y="1827476"/>
            <a:ext cx="369068" cy="289004"/>
            <a:chOff x="-41526450" y="3653375"/>
            <a:chExt cx="315875" cy="247350"/>
          </a:xfrm>
        </p:grpSpPr>
        <p:sp>
          <p:nvSpPr>
            <p:cNvPr id="5289" name="Google Shape;5289;p6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64"/>
          <p:cNvGrpSpPr/>
          <p:nvPr/>
        </p:nvGrpSpPr>
        <p:grpSpPr>
          <a:xfrm>
            <a:off x="2545831" y="2190140"/>
            <a:ext cx="366293" cy="369974"/>
            <a:chOff x="-41526450" y="3951100"/>
            <a:chExt cx="313500" cy="316650"/>
          </a:xfrm>
        </p:grpSpPr>
        <p:sp>
          <p:nvSpPr>
            <p:cNvPr id="5292" name="Google Shape;5292;p6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64"/>
          <p:cNvGrpSpPr/>
          <p:nvPr/>
        </p:nvGrpSpPr>
        <p:grpSpPr>
          <a:xfrm>
            <a:off x="1311086" y="2684269"/>
            <a:ext cx="339595" cy="371814"/>
            <a:chOff x="-39625900" y="3238300"/>
            <a:chExt cx="290650" cy="318225"/>
          </a:xfrm>
        </p:grpSpPr>
        <p:sp>
          <p:nvSpPr>
            <p:cNvPr id="5296" name="Google Shape;5296;p6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8" name="Google Shape;5298;p6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9" name="Google Shape;5299;p64"/>
          <p:cNvGrpSpPr/>
          <p:nvPr/>
        </p:nvGrpSpPr>
        <p:grpSpPr>
          <a:xfrm>
            <a:off x="1305137" y="3600730"/>
            <a:ext cx="366293" cy="370441"/>
            <a:chOff x="-39647175" y="3972000"/>
            <a:chExt cx="313500" cy="317050"/>
          </a:xfrm>
        </p:grpSpPr>
        <p:sp>
          <p:nvSpPr>
            <p:cNvPr id="5300" name="Google Shape;5300;p6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64"/>
          <p:cNvGrpSpPr/>
          <p:nvPr/>
        </p:nvGrpSpPr>
        <p:grpSpPr>
          <a:xfrm>
            <a:off x="3474265" y="2664728"/>
            <a:ext cx="375495" cy="370879"/>
            <a:chOff x="-37808850" y="3221575"/>
            <a:chExt cx="321375" cy="317425"/>
          </a:xfrm>
        </p:grpSpPr>
        <p:sp>
          <p:nvSpPr>
            <p:cNvPr id="5304" name="Google Shape;5304;p6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64"/>
          <p:cNvGrpSpPr/>
          <p:nvPr/>
        </p:nvGrpSpPr>
        <p:grpSpPr>
          <a:xfrm>
            <a:off x="3483038" y="3186759"/>
            <a:ext cx="372749" cy="241158"/>
            <a:chOff x="-37806500" y="3643030"/>
            <a:chExt cx="319025" cy="206400"/>
          </a:xfrm>
        </p:grpSpPr>
        <p:sp>
          <p:nvSpPr>
            <p:cNvPr id="5307" name="Google Shape;5307;p6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64"/>
          <p:cNvGrpSpPr/>
          <p:nvPr/>
        </p:nvGrpSpPr>
        <p:grpSpPr>
          <a:xfrm>
            <a:off x="3485346" y="3579056"/>
            <a:ext cx="368134" cy="371814"/>
            <a:chOff x="-37804925" y="3953450"/>
            <a:chExt cx="315075" cy="318225"/>
          </a:xfrm>
        </p:grpSpPr>
        <p:sp>
          <p:nvSpPr>
            <p:cNvPr id="5310" name="Google Shape;5310;p6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3" name="Google Shape;5313;p6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4" name="Google Shape;5314;p64"/>
          <p:cNvGrpSpPr/>
          <p:nvPr/>
        </p:nvGrpSpPr>
        <p:grpSpPr>
          <a:xfrm>
            <a:off x="4840364" y="1328538"/>
            <a:ext cx="355663" cy="308725"/>
            <a:chOff x="-28462125" y="3199700"/>
            <a:chExt cx="298550" cy="259150"/>
          </a:xfrm>
        </p:grpSpPr>
        <p:sp>
          <p:nvSpPr>
            <p:cNvPr id="5315" name="Google Shape;5315;p6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64"/>
          <p:cNvGrpSpPr/>
          <p:nvPr/>
        </p:nvGrpSpPr>
        <p:grpSpPr>
          <a:xfrm>
            <a:off x="4841317" y="1763228"/>
            <a:ext cx="353757" cy="352833"/>
            <a:chOff x="-28461325" y="3545475"/>
            <a:chExt cx="296950" cy="296175"/>
          </a:xfrm>
        </p:grpSpPr>
        <p:sp>
          <p:nvSpPr>
            <p:cNvPr id="5319" name="Google Shape;5319;p6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64"/>
          <p:cNvGrpSpPr/>
          <p:nvPr/>
        </p:nvGrpSpPr>
        <p:grpSpPr>
          <a:xfrm>
            <a:off x="4837550" y="2213272"/>
            <a:ext cx="361292" cy="352803"/>
            <a:chOff x="-28463700" y="3914875"/>
            <a:chExt cx="303275" cy="296150"/>
          </a:xfrm>
        </p:grpSpPr>
        <p:sp>
          <p:nvSpPr>
            <p:cNvPr id="5326" name="Google Shape;5326;p6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64"/>
          <p:cNvGrpSpPr/>
          <p:nvPr/>
        </p:nvGrpSpPr>
        <p:grpSpPr>
          <a:xfrm>
            <a:off x="7072335" y="1369355"/>
            <a:ext cx="351880" cy="227092"/>
            <a:chOff x="-26573400" y="3224125"/>
            <a:chExt cx="295375" cy="190625"/>
          </a:xfrm>
        </p:grpSpPr>
        <p:sp>
          <p:nvSpPr>
            <p:cNvPr id="5329" name="Google Shape;5329;p6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64"/>
          <p:cNvGrpSpPr/>
          <p:nvPr/>
        </p:nvGrpSpPr>
        <p:grpSpPr>
          <a:xfrm>
            <a:off x="7072335" y="1763690"/>
            <a:ext cx="351880" cy="351910"/>
            <a:chOff x="-26573400" y="3546250"/>
            <a:chExt cx="295375" cy="295400"/>
          </a:xfrm>
        </p:grpSpPr>
        <p:sp>
          <p:nvSpPr>
            <p:cNvPr id="5332" name="Google Shape;5332;p6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7" name="Google Shape;5337;p64"/>
          <p:cNvGrpSpPr/>
          <p:nvPr/>
        </p:nvGrpSpPr>
        <p:grpSpPr>
          <a:xfrm>
            <a:off x="7060615" y="2213599"/>
            <a:ext cx="375319" cy="352148"/>
            <a:chOff x="-26583625" y="3917025"/>
            <a:chExt cx="315050" cy="295600"/>
          </a:xfrm>
        </p:grpSpPr>
        <p:sp>
          <p:nvSpPr>
            <p:cNvPr id="5338" name="Google Shape;5338;p6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2" name="Google Shape;5342;p6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3" name="Google Shape;5343;p64"/>
          <p:cNvGrpSpPr/>
          <p:nvPr/>
        </p:nvGrpSpPr>
        <p:grpSpPr>
          <a:xfrm>
            <a:off x="5759130" y="3172629"/>
            <a:ext cx="289039" cy="352833"/>
            <a:chOff x="-24694925" y="3518700"/>
            <a:chExt cx="242625" cy="296175"/>
          </a:xfrm>
        </p:grpSpPr>
        <p:sp>
          <p:nvSpPr>
            <p:cNvPr id="5344" name="Google Shape;5344;p6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64"/>
          <p:cNvGrpSpPr/>
          <p:nvPr/>
        </p:nvGrpSpPr>
        <p:grpSpPr>
          <a:xfrm>
            <a:off x="5758668" y="3622657"/>
            <a:ext cx="289962" cy="352833"/>
            <a:chOff x="-24709100" y="3888875"/>
            <a:chExt cx="243400" cy="296175"/>
          </a:xfrm>
        </p:grpSpPr>
        <p:sp>
          <p:nvSpPr>
            <p:cNvPr id="5349" name="Google Shape;5349;p6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64"/>
          <p:cNvGrpSpPr/>
          <p:nvPr/>
        </p:nvGrpSpPr>
        <p:grpSpPr>
          <a:xfrm>
            <a:off x="7958668" y="2695320"/>
            <a:ext cx="356556" cy="349557"/>
            <a:chOff x="-22863675" y="3131775"/>
            <a:chExt cx="299300" cy="293425"/>
          </a:xfrm>
        </p:grpSpPr>
        <p:sp>
          <p:nvSpPr>
            <p:cNvPr id="5353" name="Google Shape;5353;p6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64"/>
          <p:cNvGrpSpPr/>
          <p:nvPr/>
        </p:nvGrpSpPr>
        <p:grpSpPr>
          <a:xfrm>
            <a:off x="5301532" y="1306499"/>
            <a:ext cx="310602" cy="352803"/>
            <a:chOff x="-28069875" y="3175300"/>
            <a:chExt cx="260725" cy="296150"/>
          </a:xfrm>
        </p:grpSpPr>
        <p:sp>
          <p:nvSpPr>
            <p:cNvPr id="5357" name="Google Shape;5357;p6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6" name="Google Shape;5366;p6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7" name="Google Shape;5367;p64"/>
          <p:cNvGrpSpPr/>
          <p:nvPr/>
        </p:nvGrpSpPr>
        <p:grpSpPr>
          <a:xfrm>
            <a:off x="5342810" y="2213733"/>
            <a:ext cx="228045" cy="351880"/>
            <a:chOff x="-28032075" y="3916450"/>
            <a:chExt cx="191425" cy="295375"/>
          </a:xfrm>
        </p:grpSpPr>
        <p:sp>
          <p:nvSpPr>
            <p:cNvPr id="5368" name="Google Shape;5368;p6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64"/>
          <p:cNvGrpSpPr/>
          <p:nvPr/>
        </p:nvGrpSpPr>
        <p:grpSpPr>
          <a:xfrm>
            <a:off x="7508157" y="1306484"/>
            <a:ext cx="352833" cy="352833"/>
            <a:chOff x="-26201650" y="3176075"/>
            <a:chExt cx="296175" cy="296175"/>
          </a:xfrm>
        </p:grpSpPr>
        <p:sp>
          <p:nvSpPr>
            <p:cNvPr id="5372" name="Google Shape;5372;p6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64"/>
          <p:cNvGrpSpPr/>
          <p:nvPr/>
        </p:nvGrpSpPr>
        <p:grpSpPr>
          <a:xfrm>
            <a:off x="7507680" y="1763705"/>
            <a:ext cx="353786" cy="351880"/>
            <a:chOff x="-26204800" y="3547050"/>
            <a:chExt cx="296975" cy="295375"/>
          </a:xfrm>
        </p:grpSpPr>
        <p:sp>
          <p:nvSpPr>
            <p:cNvPr id="5375" name="Google Shape;5375;p6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7" name="Google Shape;5377;p6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8" name="Google Shape;5378;p64"/>
          <p:cNvGrpSpPr/>
          <p:nvPr/>
        </p:nvGrpSpPr>
        <p:grpSpPr>
          <a:xfrm>
            <a:off x="6178935" y="2693683"/>
            <a:ext cx="345328" cy="352833"/>
            <a:chOff x="-24353875" y="3147725"/>
            <a:chExt cx="289875" cy="296175"/>
          </a:xfrm>
        </p:grpSpPr>
        <p:sp>
          <p:nvSpPr>
            <p:cNvPr id="5379" name="Google Shape;5379;p6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1" name="Google Shape;5381;p64"/>
          <p:cNvGrpSpPr/>
          <p:nvPr/>
        </p:nvGrpSpPr>
        <p:grpSpPr>
          <a:xfrm>
            <a:off x="6186917" y="3173090"/>
            <a:ext cx="329365" cy="351910"/>
            <a:chOff x="-24344425" y="3519475"/>
            <a:chExt cx="276475" cy="295400"/>
          </a:xfrm>
        </p:grpSpPr>
        <p:sp>
          <p:nvSpPr>
            <p:cNvPr id="5382" name="Google Shape;5382;p6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4" name="Google Shape;5384;p64"/>
          <p:cNvGrpSpPr/>
          <p:nvPr/>
        </p:nvGrpSpPr>
        <p:grpSpPr>
          <a:xfrm>
            <a:off x="6176597" y="3625010"/>
            <a:ext cx="350004" cy="348128"/>
            <a:chOff x="-24353075" y="3891250"/>
            <a:chExt cx="293800" cy="292225"/>
          </a:xfrm>
        </p:grpSpPr>
        <p:sp>
          <p:nvSpPr>
            <p:cNvPr id="5385" name="Google Shape;5385;p6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64"/>
          <p:cNvGrpSpPr/>
          <p:nvPr/>
        </p:nvGrpSpPr>
        <p:grpSpPr>
          <a:xfrm>
            <a:off x="7960068" y="3173313"/>
            <a:ext cx="353757" cy="351463"/>
            <a:chOff x="-22845575" y="3504075"/>
            <a:chExt cx="296950" cy="295025"/>
          </a:xfrm>
        </p:grpSpPr>
        <p:sp>
          <p:nvSpPr>
            <p:cNvPr id="5388" name="Google Shape;5388;p6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64"/>
          <p:cNvGrpSpPr/>
          <p:nvPr/>
        </p:nvGrpSpPr>
        <p:grpSpPr>
          <a:xfrm>
            <a:off x="5753249" y="1306961"/>
            <a:ext cx="299344" cy="351880"/>
            <a:chOff x="-27691025" y="3175300"/>
            <a:chExt cx="251275" cy="295375"/>
          </a:xfrm>
        </p:grpSpPr>
        <p:sp>
          <p:nvSpPr>
            <p:cNvPr id="5391" name="Google Shape;5391;p6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5" name="Google Shape;5395;p64"/>
          <p:cNvGrpSpPr/>
          <p:nvPr/>
        </p:nvGrpSpPr>
        <p:grpSpPr>
          <a:xfrm>
            <a:off x="5725566" y="1825637"/>
            <a:ext cx="354710" cy="228015"/>
            <a:chOff x="-27721750" y="3598250"/>
            <a:chExt cx="297750" cy="191400"/>
          </a:xfrm>
        </p:grpSpPr>
        <p:sp>
          <p:nvSpPr>
            <p:cNvPr id="5396" name="Google Shape;5396;p6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8" name="Google Shape;5398;p64"/>
          <p:cNvGrpSpPr/>
          <p:nvPr/>
        </p:nvGrpSpPr>
        <p:grpSpPr>
          <a:xfrm>
            <a:off x="5726966" y="2219183"/>
            <a:ext cx="351910" cy="340980"/>
            <a:chOff x="-27719400" y="3925600"/>
            <a:chExt cx="295400" cy="286225"/>
          </a:xfrm>
        </p:grpSpPr>
        <p:sp>
          <p:nvSpPr>
            <p:cNvPr id="5399" name="Google Shape;5399;p6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1" name="Google Shape;5401;p64"/>
          <p:cNvGrpSpPr/>
          <p:nvPr/>
        </p:nvGrpSpPr>
        <p:grpSpPr>
          <a:xfrm>
            <a:off x="7948238" y="1306023"/>
            <a:ext cx="353757" cy="353757"/>
            <a:chOff x="-25834600" y="3176875"/>
            <a:chExt cx="296950" cy="296950"/>
          </a:xfrm>
        </p:grpSpPr>
        <p:sp>
          <p:nvSpPr>
            <p:cNvPr id="5402" name="Google Shape;5402;p6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64"/>
          <p:cNvGrpSpPr/>
          <p:nvPr/>
        </p:nvGrpSpPr>
        <p:grpSpPr>
          <a:xfrm>
            <a:off x="7948238" y="1774024"/>
            <a:ext cx="353757" cy="331241"/>
            <a:chOff x="-25834600" y="3564375"/>
            <a:chExt cx="296950" cy="278050"/>
          </a:xfrm>
        </p:grpSpPr>
        <p:sp>
          <p:nvSpPr>
            <p:cNvPr id="5408" name="Google Shape;5408;p6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6" name="Google Shape;5416;p64"/>
          <p:cNvGrpSpPr/>
          <p:nvPr/>
        </p:nvGrpSpPr>
        <p:grpSpPr>
          <a:xfrm>
            <a:off x="7946362" y="2213376"/>
            <a:ext cx="357509" cy="352595"/>
            <a:chOff x="-25834600" y="3915850"/>
            <a:chExt cx="300100" cy="295975"/>
          </a:xfrm>
        </p:grpSpPr>
        <p:sp>
          <p:nvSpPr>
            <p:cNvPr id="5417" name="Google Shape;5417;p6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64"/>
          <p:cNvGrpSpPr/>
          <p:nvPr/>
        </p:nvGrpSpPr>
        <p:grpSpPr>
          <a:xfrm>
            <a:off x="6681790" y="2694606"/>
            <a:ext cx="228968" cy="350987"/>
            <a:chOff x="-23930925" y="3149300"/>
            <a:chExt cx="192200" cy="294625"/>
          </a:xfrm>
        </p:grpSpPr>
        <p:sp>
          <p:nvSpPr>
            <p:cNvPr id="5421" name="Google Shape;5421;p6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64"/>
          <p:cNvGrpSpPr/>
          <p:nvPr/>
        </p:nvGrpSpPr>
        <p:grpSpPr>
          <a:xfrm>
            <a:off x="6638620" y="3173090"/>
            <a:ext cx="315307" cy="351910"/>
            <a:chOff x="-23962425" y="3519475"/>
            <a:chExt cx="264675" cy="295400"/>
          </a:xfrm>
        </p:grpSpPr>
        <p:sp>
          <p:nvSpPr>
            <p:cNvPr id="5426" name="Google Shape;5426;p6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8" name="Google Shape;5428;p6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9" name="Google Shape;5429;p64"/>
          <p:cNvGrpSpPr/>
          <p:nvPr/>
        </p:nvGrpSpPr>
        <p:grpSpPr>
          <a:xfrm>
            <a:off x="8017295" y="3623134"/>
            <a:ext cx="239302" cy="351880"/>
            <a:chOff x="-22788075" y="3904625"/>
            <a:chExt cx="200875" cy="295375"/>
          </a:xfrm>
        </p:grpSpPr>
        <p:sp>
          <p:nvSpPr>
            <p:cNvPr id="5430" name="Google Shape;5430;p6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64"/>
          <p:cNvGrpSpPr/>
          <p:nvPr/>
        </p:nvGrpSpPr>
        <p:grpSpPr>
          <a:xfrm>
            <a:off x="6172593" y="1306499"/>
            <a:ext cx="354710" cy="352803"/>
            <a:chOff x="-27351575" y="3175300"/>
            <a:chExt cx="297750" cy="296150"/>
          </a:xfrm>
        </p:grpSpPr>
        <p:sp>
          <p:nvSpPr>
            <p:cNvPr id="5435" name="Google Shape;5435;p6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64"/>
          <p:cNvGrpSpPr/>
          <p:nvPr/>
        </p:nvGrpSpPr>
        <p:grpSpPr>
          <a:xfrm>
            <a:off x="6215302" y="1763109"/>
            <a:ext cx="269293" cy="353072"/>
            <a:chOff x="-27313750" y="3545275"/>
            <a:chExt cx="226050" cy="296375"/>
          </a:xfrm>
        </p:grpSpPr>
        <p:sp>
          <p:nvSpPr>
            <p:cNvPr id="5440" name="Google Shape;5440;p6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64"/>
          <p:cNvGrpSpPr/>
          <p:nvPr/>
        </p:nvGrpSpPr>
        <p:grpSpPr>
          <a:xfrm>
            <a:off x="6172593" y="2211380"/>
            <a:ext cx="354710" cy="356586"/>
            <a:chOff x="-27351575" y="3915650"/>
            <a:chExt cx="297750" cy="299325"/>
          </a:xfrm>
        </p:grpSpPr>
        <p:sp>
          <p:nvSpPr>
            <p:cNvPr id="5444" name="Google Shape;5444;p6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64"/>
          <p:cNvGrpSpPr/>
          <p:nvPr/>
        </p:nvGrpSpPr>
        <p:grpSpPr>
          <a:xfrm>
            <a:off x="4860084" y="2693579"/>
            <a:ext cx="319060" cy="353042"/>
            <a:chOff x="-25445525" y="3175900"/>
            <a:chExt cx="267825" cy="296350"/>
          </a:xfrm>
        </p:grpSpPr>
        <p:sp>
          <p:nvSpPr>
            <p:cNvPr id="5447" name="Google Shape;5447;p6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0" name="Google Shape;5450;p64"/>
          <p:cNvGrpSpPr/>
          <p:nvPr/>
        </p:nvGrpSpPr>
        <p:grpSpPr>
          <a:xfrm>
            <a:off x="4841797" y="3183902"/>
            <a:ext cx="355633" cy="330288"/>
            <a:chOff x="-25465200" y="3565175"/>
            <a:chExt cx="298525" cy="277250"/>
          </a:xfrm>
        </p:grpSpPr>
        <p:sp>
          <p:nvSpPr>
            <p:cNvPr id="5451" name="Google Shape;5451;p6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64"/>
          <p:cNvGrpSpPr/>
          <p:nvPr/>
        </p:nvGrpSpPr>
        <p:grpSpPr>
          <a:xfrm>
            <a:off x="4841336" y="3623432"/>
            <a:ext cx="356556" cy="351285"/>
            <a:chOff x="-25465200" y="3916150"/>
            <a:chExt cx="299300" cy="294875"/>
          </a:xfrm>
        </p:grpSpPr>
        <p:sp>
          <p:nvSpPr>
            <p:cNvPr id="5454" name="Google Shape;5454;p6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64"/>
          <p:cNvGrpSpPr/>
          <p:nvPr/>
        </p:nvGrpSpPr>
        <p:grpSpPr>
          <a:xfrm>
            <a:off x="7068775" y="2693698"/>
            <a:ext cx="351880" cy="352803"/>
            <a:chOff x="-23615075" y="3148525"/>
            <a:chExt cx="295375" cy="296150"/>
          </a:xfrm>
        </p:grpSpPr>
        <p:sp>
          <p:nvSpPr>
            <p:cNvPr id="5457" name="Google Shape;5457;p6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1" name="Google Shape;5461;p6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2" name="Google Shape;5462;p64"/>
          <p:cNvGrpSpPr/>
          <p:nvPr/>
        </p:nvGrpSpPr>
        <p:grpSpPr>
          <a:xfrm>
            <a:off x="7068299" y="3632977"/>
            <a:ext cx="352833" cy="332194"/>
            <a:chOff x="-23615075" y="3906200"/>
            <a:chExt cx="296175" cy="278850"/>
          </a:xfrm>
        </p:grpSpPr>
        <p:sp>
          <p:nvSpPr>
            <p:cNvPr id="5463" name="Google Shape;5463;p6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6" name="Google Shape;5466;p6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7" name="Google Shape;5467;p64"/>
          <p:cNvGrpSpPr/>
          <p:nvPr/>
        </p:nvGrpSpPr>
        <p:grpSpPr>
          <a:xfrm>
            <a:off x="6617268" y="1306618"/>
            <a:ext cx="353757" cy="352565"/>
            <a:chOff x="-26980600" y="3175500"/>
            <a:chExt cx="296950" cy="295950"/>
          </a:xfrm>
        </p:grpSpPr>
        <p:sp>
          <p:nvSpPr>
            <p:cNvPr id="5468" name="Google Shape;5468;p6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1" name="Google Shape;5471;p6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2" name="Google Shape;5472;p64"/>
          <p:cNvGrpSpPr/>
          <p:nvPr/>
        </p:nvGrpSpPr>
        <p:grpSpPr>
          <a:xfrm>
            <a:off x="6617744" y="2245154"/>
            <a:ext cx="352803" cy="289039"/>
            <a:chOff x="-26981375" y="3951875"/>
            <a:chExt cx="296150" cy="242625"/>
          </a:xfrm>
        </p:grpSpPr>
        <p:sp>
          <p:nvSpPr>
            <p:cNvPr id="5473" name="Google Shape;5473;p6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64"/>
          <p:cNvGrpSpPr/>
          <p:nvPr/>
        </p:nvGrpSpPr>
        <p:grpSpPr>
          <a:xfrm>
            <a:off x="5282787" y="2692745"/>
            <a:ext cx="351910" cy="354710"/>
            <a:chOff x="-25094250" y="3176075"/>
            <a:chExt cx="295400" cy="297750"/>
          </a:xfrm>
        </p:grpSpPr>
        <p:sp>
          <p:nvSpPr>
            <p:cNvPr id="5477" name="Google Shape;5477;p6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64"/>
          <p:cNvGrpSpPr/>
          <p:nvPr/>
        </p:nvGrpSpPr>
        <p:grpSpPr>
          <a:xfrm>
            <a:off x="5282787" y="3173106"/>
            <a:ext cx="351910" cy="351880"/>
            <a:chOff x="-25094250" y="3547050"/>
            <a:chExt cx="295400" cy="295375"/>
          </a:xfrm>
        </p:grpSpPr>
        <p:sp>
          <p:nvSpPr>
            <p:cNvPr id="5481" name="Google Shape;5481;p6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6" name="Google Shape;5486;p6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7" name="Google Shape;5487;p64"/>
          <p:cNvGrpSpPr/>
          <p:nvPr/>
        </p:nvGrpSpPr>
        <p:grpSpPr>
          <a:xfrm>
            <a:off x="7514864" y="2693698"/>
            <a:ext cx="352803" cy="352803"/>
            <a:chOff x="-23245675" y="3148525"/>
            <a:chExt cx="296150" cy="296150"/>
          </a:xfrm>
        </p:grpSpPr>
        <p:sp>
          <p:nvSpPr>
            <p:cNvPr id="5488" name="Google Shape;5488;p6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1" name="Google Shape;5491;p6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2" name="Google Shape;5492;p64"/>
          <p:cNvGrpSpPr/>
          <p:nvPr/>
        </p:nvGrpSpPr>
        <p:grpSpPr>
          <a:xfrm>
            <a:off x="7515325" y="3622672"/>
            <a:ext cx="351880" cy="352803"/>
            <a:chOff x="-23244900" y="3888100"/>
            <a:chExt cx="295375" cy="296150"/>
          </a:xfrm>
        </p:grpSpPr>
        <p:sp>
          <p:nvSpPr>
            <p:cNvPr id="5493" name="Google Shape;5493;p6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4" name="Google Shape;5504;p6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Educational Icons</a:t>
            </a:r>
            <a:endParaRPr sz="2400">
              <a:solidFill>
                <a:schemeClr val="lt1"/>
              </a:solidFill>
            </a:endParaRPr>
          </a:p>
        </p:txBody>
      </p:sp>
      <p:sp>
        <p:nvSpPr>
          <p:cNvPr id="5506" name="Google Shape;5506;p6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Medical Icons</a:t>
            </a:r>
            <a:endParaRPr sz="2400">
              <a:solidFill>
                <a:schemeClr val="lt1"/>
              </a:solidFill>
            </a:endParaRPr>
          </a:p>
        </p:txBody>
      </p:sp>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10"/>
        <p:cNvGrpSpPr/>
        <p:nvPr/>
      </p:nvGrpSpPr>
      <p:grpSpPr>
        <a:xfrm>
          <a:off x="0" y="0"/>
          <a:ext cx="0" cy="0"/>
          <a:chOff x="0" y="0"/>
          <a:chExt cx="0" cy="0"/>
        </a:xfrm>
      </p:grpSpPr>
      <p:sp>
        <p:nvSpPr>
          <p:cNvPr id="5511" name="Google Shape;5511;p6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2" name="Google Shape;5512;p65"/>
          <p:cNvGrpSpPr/>
          <p:nvPr/>
        </p:nvGrpSpPr>
        <p:grpSpPr>
          <a:xfrm>
            <a:off x="832654" y="1819647"/>
            <a:ext cx="367261" cy="367261"/>
            <a:chOff x="-65145700" y="3727425"/>
            <a:chExt cx="317425" cy="317425"/>
          </a:xfrm>
        </p:grpSpPr>
        <p:sp>
          <p:nvSpPr>
            <p:cNvPr id="5513" name="Google Shape;5513;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65"/>
          <p:cNvGrpSpPr/>
          <p:nvPr/>
        </p:nvGrpSpPr>
        <p:grpSpPr>
          <a:xfrm>
            <a:off x="835851" y="2248561"/>
            <a:ext cx="360868" cy="367261"/>
            <a:chOff x="-65144125" y="4094450"/>
            <a:chExt cx="311900" cy="317425"/>
          </a:xfrm>
        </p:grpSpPr>
        <p:sp>
          <p:nvSpPr>
            <p:cNvPr id="5516" name="Google Shape;5516;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9" name="Google Shape;5519;p6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0" name="Google Shape;5520;p65"/>
          <p:cNvGrpSpPr/>
          <p:nvPr/>
        </p:nvGrpSpPr>
        <p:grpSpPr>
          <a:xfrm>
            <a:off x="3039420" y="1819256"/>
            <a:ext cx="370645" cy="368042"/>
            <a:chOff x="-63250675" y="3744075"/>
            <a:chExt cx="320350" cy="318100"/>
          </a:xfrm>
        </p:grpSpPr>
        <p:sp>
          <p:nvSpPr>
            <p:cNvPr id="5521" name="Google Shape;5521;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65"/>
          <p:cNvGrpSpPr/>
          <p:nvPr/>
        </p:nvGrpSpPr>
        <p:grpSpPr>
          <a:xfrm>
            <a:off x="3041112" y="2248561"/>
            <a:ext cx="367261" cy="367261"/>
            <a:chOff x="-63250675" y="4110200"/>
            <a:chExt cx="317425" cy="317425"/>
          </a:xfrm>
        </p:grpSpPr>
        <p:sp>
          <p:nvSpPr>
            <p:cNvPr id="5525" name="Google Shape;5525;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65"/>
          <p:cNvGrpSpPr/>
          <p:nvPr/>
        </p:nvGrpSpPr>
        <p:grpSpPr>
          <a:xfrm>
            <a:off x="1720159" y="2745656"/>
            <a:ext cx="359075" cy="358844"/>
            <a:chOff x="-61351725" y="3372400"/>
            <a:chExt cx="310350" cy="310150"/>
          </a:xfrm>
        </p:grpSpPr>
        <p:sp>
          <p:nvSpPr>
            <p:cNvPr id="5535" name="Google Shape;5535;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65"/>
          <p:cNvGrpSpPr/>
          <p:nvPr/>
        </p:nvGrpSpPr>
        <p:grpSpPr>
          <a:xfrm>
            <a:off x="1716514" y="3208713"/>
            <a:ext cx="366364" cy="333534"/>
            <a:chOff x="-61354875" y="3751050"/>
            <a:chExt cx="316650" cy="288275"/>
          </a:xfrm>
        </p:grpSpPr>
        <p:sp>
          <p:nvSpPr>
            <p:cNvPr id="5539" name="Google Shape;5539;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65"/>
          <p:cNvGrpSpPr/>
          <p:nvPr/>
        </p:nvGrpSpPr>
        <p:grpSpPr>
          <a:xfrm>
            <a:off x="1716514" y="3650352"/>
            <a:ext cx="366364" cy="367290"/>
            <a:chOff x="-61354875" y="4101525"/>
            <a:chExt cx="316650" cy="317450"/>
          </a:xfrm>
        </p:grpSpPr>
        <p:sp>
          <p:nvSpPr>
            <p:cNvPr id="5543" name="Google Shape;5543;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65"/>
          <p:cNvGrpSpPr/>
          <p:nvPr/>
        </p:nvGrpSpPr>
        <p:grpSpPr>
          <a:xfrm>
            <a:off x="3932949" y="2742228"/>
            <a:ext cx="368157" cy="365699"/>
            <a:chOff x="-59470075" y="3308975"/>
            <a:chExt cx="318200" cy="316075"/>
          </a:xfrm>
        </p:grpSpPr>
        <p:sp>
          <p:nvSpPr>
            <p:cNvPr id="5546" name="Google Shape;5546;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65"/>
          <p:cNvGrpSpPr/>
          <p:nvPr/>
        </p:nvGrpSpPr>
        <p:grpSpPr>
          <a:xfrm>
            <a:off x="1278379" y="1377933"/>
            <a:ext cx="367261" cy="364686"/>
            <a:chOff x="-64781025" y="3361050"/>
            <a:chExt cx="317425" cy="315200"/>
          </a:xfrm>
        </p:grpSpPr>
        <p:sp>
          <p:nvSpPr>
            <p:cNvPr id="5556" name="Google Shape;5556;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0" name="Google Shape;5560;p6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3" name="Google Shape;5563;p65"/>
          <p:cNvGrpSpPr/>
          <p:nvPr/>
        </p:nvGrpSpPr>
        <p:grpSpPr>
          <a:xfrm>
            <a:off x="3482779" y="1819372"/>
            <a:ext cx="382765" cy="367810"/>
            <a:chOff x="-62890750" y="3747425"/>
            <a:chExt cx="330825" cy="317900"/>
          </a:xfrm>
        </p:grpSpPr>
        <p:sp>
          <p:nvSpPr>
            <p:cNvPr id="5564" name="Google Shape;5564;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8" name="Google Shape;5578;p65"/>
          <p:cNvGrpSpPr/>
          <p:nvPr/>
        </p:nvGrpSpPr>
        <p:grpSpPr>
          <a:xfrm>
            <a:off x="3490531" y="2249009"/>
            <a:ext cx="367261" cy="366364"/>
            <a:chOff x="-62884425" y="4111775"/>
            <a:chExt cx="317425" cy="316650"/>
          </a:xfrm>
        </p:grpSpPr>
        <p:sp>
          <p:nvSpPr>
            <p:cNvPr id="5579" name="Google Shape;5579;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1" name="Google Shape;5581;p65"/>
          <p:cNvGrpSpPr/>
          <p:nvPr/>
        </p:nvGrpSpPr>
        <p:grpSpPr>
          <a:xfrm>
            <a:off x="2163165" y="2745078"/>
            <a:ext cx="365438" cy="360001"/>
            <a:chOff x="-60991775" y="3376900"/>
            <a:chExt cx="315850" cy="311150"/>
          </a:xfrm>
        </p:grpSpPr>
        <p:sp>
          <p:nvSpPr>
            <p:cNvPr id="5582" name="Google Shape;5582;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65"/>
          <p:cNvGrpSpPr/>
          <p:nvPr/>
        </p:nvGrpSpPr>
        <p:grpSpPr>
          <a:xfrm>
            <a:off x="2162702" y="3195942"/>
            <a:ext cx="366364" cy="359075"/>
            <a:chOff x="-60988625" y="3740800"/>
            <a:chExt cx="316650" cy="310350"/>
          </a:xfrm>
        </p:grpSpPr>
        <p:sp>
          <p:nvSpPr>
            <p:cNvPr id="5586" name="Google Shape;5586;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65"/>
          <p:cNvGrpSpPr/>
          <p:nvPr/>
        </p:nvGrpSpPr>
        <p:grpSpPr>
          <a:xfrm>
            <a:off x="2162702" y="3651393"/>
            <a:ext cx="366364" cy="365207"/>
            <a:chOff x="-60987850" y="4100950"/>
            <a:chExt cx="316650" cy="315650"/>
          </a:xfrm>
        </p:grpSpPr>
        <p:sp>
          <p:nvSpPr>
            <p:cNvPr id="5590" name="Google Shape;5590;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5" name="Google Shape;5595;p65"/>
          <p:cNvGrpSpPr/>
          <p:nvPr/>
        </p:nvGrpSpPr>
        <p:grpSpPr>
          <a:xfrm>
            <a:off x="3932486" y="3196853"/>
            <a:ext cx="369083" cy="357253"/>
            <a:chOff x="-59447250" y="3706150"/>
            <a:chExt cx="319000" cy="308775"/>
          </a:xfrm>
        </p:grpSpPr>
        <p:sp>
          <p:nvSpPr>
            <p:cNvPr id="5596" name="Google Shape;5596;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65"/>
          <p:cNvGrpSpPr/>
          <p:nvPr/>
        </p:nvGrpSpPr>
        <p:grpSpPr>
          <a:xfrm>
            <a:off x="1721214" y="1378164"/>
            <a:ext cx="368186" cy="364224"/>
            <a:chOff x="-64406125" y="3362225"/>
            <a:chExt cx="318225" cy="314800"/>
          </a:xfrm>
        </p:grpSpPr>
        <p:sp>
          <p:nvSpPr>
            <p:cNvPr id="5601" name="Google Shape;5601;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3" name="Google Shape;5603;p6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4" name="Google Shape;5604;p65"/>
          <p:cNvGrpSpPr/>
          <p:nvPr/>
        </p:nvGrpSpPr>
        <p:grpSpPr>
          <a:xfrm>
            <a:off x="1721677" y="2249009"/>
            <a:ext cx="367261" cy="366364"/>
            <a:chOff x="-64410850" y="4094450"/>
            <a:chExt cx="317425" cy="316650"/>
          </a:xfrm>
        </p:grpSpPr>
        <p:sp>
          <p:nvSpPr>
            <p:cNvPr id="5605" name="Google Shape;5605;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8" name="Google Shape;5608;p6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9" name="Google Shape;5609;p65"/>
          <p:cNvGrpSpPr/>
          <p:nvPr/>
        </p:nvGrpSpPr>
        <p:grpSpPr>
          <a:xfrm>
            <a:off x="3943225" y="1819083"/>
            <a:ext cx="365467" cy="368389"/>
            <a:chOff x="-62516625" y="3743175"/>
            <a:chExt cx="315875" cy="318400"/>
          </a:xfrm>
        </p:grpSpPr>
        <p:sp>
          <p:nvSpPr>
            <p:cNvPr id="5610" name="Google Shape;5610;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2" name="Google Shape;5612;p65"/>
          <p:cNvGrpSpPr/>
          <p:nvPr/>
        </p:nvGrpSpPr>
        <p:grpSpPr>
          <a:xfrm>
            <a:off x="3950065" y="2269054"/>
            <a:ext cx="351786" cy="326274"/>
            <a:chOff x="-62511900" y="4129100"/>
            <a:chExt cx="304050" cy="282000"/>
          </a:xfrm>
        </p:grpSpPr>
        <p:sp>
          <p:nvSpPr>
            <p:cNvPr id="5613" name="Google Shape;5613;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8" name="Google Shape;5618;p65"/>
          <p:cNvGrpSpPr/>
          <p:nvPr/>
        </p:nvGrpSpPr>
        <p:grpSpPr>
          <a:xfrm>
            <a:off x="2628187" y="2741448"/>
            <a:ext cx="310770" cy="367261"/>
            <a:chOff x="-60597975" y="3367475"/>
            <a:chExt cx="268600" cy="317425"/>
          </a:xfrm>
        </p:grpSpPr>
        <p:sp>
          <p:nvSpPr>
            <p:cNvPr id="5619" name="Google Shape;5619;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4" name="Google Shape;5624;p6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5" name="Google Shape;5625;p65"/>
          <p:cNvGrpSpPr/>
          <p:nvPr/>
        </p:nvGrpSpPr>
        <p:grpSpPr>
          <a:xfrm>
            <a:off x="2600390" y="3702764"/>
            <a:ext cx="366364" cy="262465"/>
            <a:chOff x="-60621600" y="4145650"/>
            <a:chExt cx="316650" cy="226850"/>
          </a:xfrm>
        </p:grpSpPr>
        <p:sp>
          <p:nvSpPr>
            <p:cNvPr id="5626" name="Google Shape;5626;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65"/>
          <p:cNvGrpSpPr/>
          <p:nvPr/>
        </p:nvGrpSpPr>
        <p:grpSpPr>
          <a:xfrm>
            <a:off x="3937042" y="3651263"/>
            <a:ext cx="359972" cy="365467"/>
            <a:chOff x="-59400775" y="4084200"/>
            <a:chExt cx="311125" cy="315875"/>
          </a:xfrm>
        </p:grpSpPr>
        <p:sp>
          <p:nvSpPr>
            <p:cNvPr id="5630" name="Google Shape;5630;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65"/>
          <p:cNvGrpSpPr/>
          <p:nvPr/>
        </p:nvGrpSpPr>
        <p:grpSpPr>
          <a:xfrm>
            <a:off x="2161136" y="1377094"/>
            <a:ext cx="365438" cy="366364"/>
            <a:chOff x="-64044600" y="3360375"/>
            <a:chExt cx="315850" cy="316650"/>
          </a:xfrm>
        </p:grpSpPr>
        <p:sp>
          <p:nvSpPr>
            <p:cNvPr id="5637" name="Google Shape;5637;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0" name="Google Shape;5640;p65"/>
          <p:cNvGrpSpPr/>
          <p:nvPr/>
        </p:nvGrpSpPr>
        <p:grpSpPr>
          <a:xfrm>
            <a:off x="2187559" y="1819647"/>
            <a:ext cx="312592" cy="367261"/>
            <a:chOff x="-64022550" y="3727425"/>
            <a:chExt cx="270175" cy="317425"/>
          </a:xfrm>
        </p:grpSpPr>
        <p:sp>
          <p:nvSpPr>
            <p:cNvPr id="5641" name="Google Shape;5641;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65"/>
          <p:cNvGrpSpPr/>
          <p:nvPr/>
        </p:nvGrpSpPr>
        <p:grpSpPr>
          <a:xfrm>
            <a:off x="2211697" y="2248547"/>
            <a:ext cx="264317" cy="367290"/>
            <a:chOff x="-64001300" y="4093650"/>
            <a:chExt cx="228450" cy="317450"/>
          </a:xfrm>
        </p:grpSpPr>
        <p:sp>
          <p:nvSpPr>
            <p:cNvPr id="5645" name="Google Shape;5645;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65"/>
          <p:cNvGrpSpPr/>
          <p:nvPr/>
        </p:nvGrpSpPr>
        <p:grpSpPr>
          <a:xfrm>
            <a:off x="830701" y="2741838"/>
            <a:ext cx="359972" cy="366480"/>
            <a:chOff x="-62148800" y="3377700"/>
            <a:chExt cx="311125" cy="316750"/>
          </a:xfrm>
        </p:grpSpPr>
        <p:sp>
          <p:nvSpPr>
            <p:cNvPr id="5650" name="Google Shape;5650;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2" name="Google Shape;5652;p65"/>
          <p:cNvGrpSpPr/>
          <p:nvPr/>
        </p:nvGrpSpPr>
        <p:grpSpPr>
          <a:xfrm>
            <a:off x="826608" y="3191835"/>
            <a:ext cx="368157" cy="367290"/>
            <a:chOff x="-62154300" y="3743950"/>
            <a:chExt cx="318200" cy="317450"/>
          </a:xfrm>
        </p:grpSpPr>
        <p:sp>
          <p:nvSpPr>
            <p:cNvPr id="5653" name="Google Shape;5653;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5" name="Google Shape;5655;p65"/>
          <p:cNvGrpSpPr/>
          <p:nvPr/>
        </p:nvGrpSpPr>
        <p:grpSpPr>
          <a:xfrm>
            <a:off x="826594" y="3650815"/>
            <a:ext cx="368186" cy="366364"/>
            <a:chOff x="-62151950" y="4111775"/>
            <a:chExt cx="318225" cy="316650"/>
          </a:xfrm>
        </p:grpSpPr>
        <p:sp>
          <p:nvSpPr>
            <p:cNvPr id="5656" name="Google Shape;5656;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65"/>
          <p:cNvGrpSpPr/>
          <p:nvPr/>
        </p:nvGrpSpPr>
        <p:grpSpPr>
          <a:xfrm>
            <a:off x="3045218" y="2741361"/>
            <a:ext cx="368157" cy="367434"/>
            <a:chOff x="-60254550" y="3367325"/>
            <a:chExt cx="318200" cy="317575"/>
          </a:xfrm>
        </p:grpSpPr>
        <p:sp>
          <p:nvSpPr>
            <p:cNvPr id="5661" name="Google Shape;5661;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65"/>
          <p:cNvGrpSpPr/>
          <p:nvPr/>
        </p:nvGrpSpPr>
        <p:grpSpPr>
          <a:xfrm>
            <a:off x="3046115" y="3192355"/>
            <a:ext cx="366364" cy="366248"/>
            <a:chOff x="-60255350" y="3733825"/>
            <a:chExt cx="316650" cy="316550"/>
          </a:xfrm>
        </p:grpSpPr>
        <p:sp>
          <p:nvSpPr>
            <p:cNvPr id="5666" name="Google Shape;5666;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65"/>
          <p:cNvGrpSpPr/>
          <p:nvPr/>
        </p:nvGrpSpPr>
        <p:grpSpPr>
          <a:xfrm>
            <a:off x="3073912" y="3651263"/>
            <a:ext cx="310770" cy="365467"/>
            <a:chOff x="-60232500" y="4101525"/>
            <a:chExt cx="268600" cy="315875"/>
          </a:xfrm>
        </p:grpSpPr>
        <p:sp>
          <p:nvSpPr>
            <p:cNvPr id="5674" name="Google Shape;5674;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6" name="Google Shape;5676;p6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7" name="Google Shape;5677;p65"/>
          <p:cNvGrpSpPr/>
          <p:nvPr/>
        </p:nvGrpSpPr>
        <p:grpSpPr>
          <a:xfrm>
            <a:off x="2606912" y="1377094"/>
            <a:ext cx="368186" cy="366364"/>
            <a:chOff x="-63679950" y="3360375"/>
            <a:chExt cx="318225" cy="316650"/>
          </a:xfrm>
        </p:grpSpPr>
        <p:sp>
          <p:nvSpPr>
            <p:cNvPr id="5678" name="Google Shape;5678;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2" name="Google Shape;5682;p6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3" name="Google Shape;5683;p65"/>
          <p:cNvGrpSpPr/>
          <p:nvPr/>
        </p:nvGrpSpPr>
        <p:grpSpPr>
          <a:xfrm>
            <a:off x="2605539" y="2248431"/>
            <a:ext cx="370934" cy="367521"/>
            <a:chOff x="-63679950" y="4093450"/>
            <a:chExt cx="320600" cy="317650"/>
          </a:xfrm>
        </p:grpSpPr>
        <p:sp>
          <p:nvSpPr>
            <p:cNvPr id="5684" name="Google Shape;5684;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7" name="Google Shape;5687;p65"/>
          <p:cNvGrpSpPr/>
          <p:nvPr/>
        </p:nvGrpSpPr>
        <p:grpSpPr>
          <a:xfrm>
            <a:off x="1265656" y="2741433"/>
            <a:ext cx="366364" cy="367290"/>
            <a:chOff x="-61784125" y="3377700"/>
            <a:chExt cx="316650" cy="317450"/>
          </a:xfrm>
        </p:grpSpPr>
        <p:sp>
          <p:nvSpPr>
            <p:cNvPr id="5688" name="Google Shape;5688;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5" name="Google Shape;5695;p65"/>
          <p:cNvGrpSpPr/>
          <p:nvPr/>
        </p:nvGrpSpPr>
        <p:grpSpPr>
          <a:xfrm>
            <a:off x="1265656" y="3191835"/>
            <a:ext cx="366364" cy="367290"/>
            <a:chOff x="-61783350" y="3743950"/>
            <a:chExt cx="316650" cy="317450"/>
          </a:xfrm>
        </p:grpSpPr>
        <p:sp>
          <p:nvSpPr>
            <p:cNvPr id="5696" name="Google Shape;5696;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8" name="Google Shape;5698;p6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1" name="Google Shape;5701;p65"/>
          <p:cNvGrpSpPr/>
          <p:nvPr/>
        </p:nvGrpSpPr>
        <p:grpSpPr>
          <a:xfrm>
            <a:off x="3487080" y="3651668"/>
            <a:ext cx="369112" cy="364657"/>
            <a:chOff x="-59869425" y="4102225"/>
            <a:chExt cx="319025" cy="315175"/>
          </a:xfrm>
        </p:grpSpPr>
        <p:sp>
          <p:nvSpPr>
            <p:cNvPr id="5702" name="Google Shape;5702;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65"/>
          <p:cNvGrpSpPr/>
          <p:nvPr/>
        </p:nvGrpSpPr>
        <p:grpSpPr>
          <a:xfrm>
            <a:off x="2605883" y="4120490"/>
            <a:ext cx="366364" cy="365467"/>
            <a:chOff x="-59029025" y="3711650"/>
            <a:chExt cx="316650" cy="315875"/>
          </a:xfrm>
        </p:grpSpPr>
        <p:sp>
          <p:nvSpPr>
            <p:cNvPr id="5707" name="Google Shape;5707;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65"/>
          <p:cNvGrpSpPr/>
          <p:nvPr/>
        </p:nvGrpSpPr>
        <p:grpSpPr>
          <a:xfrm>
            <a:off x="4841373" y="1398014"/>
            <a:ext cx="351940" cy="348188"/>
            <a:chOff x="581525" y="3254850"/>
            <a:chExt cx="297750" cy="294575"/>
          </a:xfrm>
        </p:grpSpPr>
        <p:sp>
          <p:nvSpPr>
            <p:cNvPr id="5715" name="Google Shape;5715;p6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65"/>
          <p:cNvGrpSpPr/>
          <p:nvPr/>
        </p:nvGrpSpPr>
        <p:grpSpPr>
          <a:xfrm>
            <a:off x="4840442" y="1836950"/>
            <a:ext cx="353802" cy="351497"/>
            <a:chOff x="580725" y="3617925"/>
            <a:chExt cx="299325" cy="297375"/>
          </a:xfrm>
        </p:grpSpPr>
        <p:sp>
          <p:nvSpPr>
            <p:cNvPr id="5719" name="Google Shape;5719;p6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4" name="Google Shape;5724;p65"/>
          <p:cNvGrpSpPr/>
          <p:nvPr/>
        </p:nvGrpSpPr>
        <p:grpSpPr>
          <a:xfrm>
            <a:off x="4842304" y="2284140"/>
            <a:ext cx="350079" cy="350079"/>
            <a:chOff x="583100" y="3982600"/>
            <a:chExt cx="296175" cy="296175"/>
          </a:xfrm>
        </p:grpSpPr>
        <p:sp>
          <p:nvSpPr>
            <p:cNvPr id="5725" name="Google Shape;5725;p6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2" name="Google Shape;5732;p65"/>
          <p:cNvGrpSpPr/>
          <p:nvPr/>
        </p:nvGrpSpPr>
        <p:grpSpPr>
          <a:xfrm>
            <a:off x="7074918" y="1397764"/>
            <a:ext cx="307231" cy="348690"/>
            <a:chOff x="2423775" y="3226875"/>
            <a:chExt cx="259925" cy="295000"/>
          </a:xfrm>
        </p:grpSpPr>
        <p:sp>
          <p:nvSpPr>
            <p:cNvPr id="5733" name="Google Shape;5733;p6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6" name="Google Shape;5736;p65"/>
          <p:cNvGrpSpPr/>
          <p:nvPr/>
        </p:nvGrpSpPr>
        <p:grpSpPr>
          <a:xfrm>
            <a:off x="7052106" y="1839049"/>
            <a:ext cx="352857" cy="347301"/>
            <a:chOff x="2404875" y="3592725"/>
            <a:chExt cx="298525" cy="293825"/>
          </a:xfrm>
        </p:grpSpPr>
        <p:sp>
          <p:nvSpPr>
            <p:cNvPr id="5737" name="Google Shape;5737;p6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0" name="Google Shape;5740;p65"/>
          <p:cNvGrpSpPr/>
          <p:nvPr/>
        </p:nvGrpSpPr>
        <p:grpSpPr>
          <a:xfrm>
            <a:off x="7053036" y="2284614"/>
            <a:ext cx="350995" cy="349133"/>
            <a:chOff x="2404875" y="3955825"/>
            <a:chExt cx="296950" cy="295375"/>
          </a:xfrm>
        </p:grpSpPr>
        <p:sp>
          <p:nvSpPr>
            <p:cNvPr id="5741" name="Google Shape;5741;p6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5" name="Google Shape;5745;p65"/>
          <p:cNvGrpSpPr/>
          <p:nvPr/>
        </p:nvGrpSpPr>
        <p:grpSpPr>
          <a:xfrm>
            <a:off x="5747016" y="2748808"/>
            <a:ext cx="349163" cy="350079"/>
            <a:chOff x="4263650" y="3235150"/>
            <a:chExt cx="295400" cy="296175"/>
          </a:xfrm>
        </p:grpSpPr>
        <p:sp>
          <p:nvSpPr>
            <p:cNvPr id="5746" name="Google Shape;5746;p6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65"/>
          <p:cNvGrpSpPr/>
          <p:nvPr/>
        </p:nvGrpSpPr>
        <p:grpSpPr>
          <a:xfrm>
            <a:off x="5744696" y="3207969"/>
            <a:ext cx="353802" cy="327739"/>
            <a:chOff x="4266025" y="3609275"/>
            <a:chExt cx="299325" cy="277275"/>
          </a:xfrm>
        </p:grpSpPr>
        <p:sp>
          <p:nvSpPr>
            <p:cNvPr id="5752" name="Google Shape;5752;p6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4" name="Google Shape;5754;p65"/>
          <p:cNvGrpSpPr/>
          <p:nvPr/>
        </p:nvGrpSpPr>
        <p:grpSpPr>
          <a:xfrm>
            <a:off x="5745154" y="3673356"/>
            <a:ext cx="352886" cy="349133"/>
            <a:chOff x="4263650" y="3963700"/>
            <a:chExt cx="298550" cy="295375"/>
          </a:xfrm>
        </p:grpSpPr>
        <p:sp>
          <p:nvSpPr>
            <p:cNvPr id="5755" name="Google Shape;5755;p6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65"/>
          <p:cNvGrpSpPr/>
          <p:nvPr/>
        </p:nvGrpSpPr>
        <p:grpSpPr>
          <a:xfrm>
            <a:off x="8023491" y="2748809"/>
            <a:ext cx="226264" cy="350079"/>
            <a:chOff x="6164975" y="3211525"/>
            <a:chExt cx="191425" cy="296175"/>
          </a:xfrm>
        </p:grpSpPr>
        <p:sp>
          <p:nvSpPr>
            <p:cNvPr id="5763" name="Google Shape;5763;p6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65"/>
          <p:cNvGrpSpPr/>
          <p:nvPr/>
        </p:nvGrpSpPr>
        <p:grpSpPr>
          <a:xfrm>
            <a:off x="5285528" y="1397084"/>
            <a:ext cx="352886" cy="350049"/>
            <a:chOff x="946175" y="3253275"/>
            <a:chExt cx="298550" cy="296150"/>
          </a:xfrm>
        </p:grpSpPr>
        <p:sp>
          <p:nvSpPr>
            <p:cNvPr id="5771" name="Google Shape;5771;p6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65"/>
          <p:cNvGrpSpPr/>
          <p:nvPr/>
        </p:nvGrpSpPr>
        <p:grpSpPr>
          <a:xfrm>
            <a:off x="5286459" y="1839048"/>
            <a:ext cx="351024" cy="347301"/>
            <a:chOff x="946175" y="3619500"/>
            <a:chExt cx="296975" cy="293825"/>
          </a:xfrm>
        </p:grpSpPr>
        <p:sp>
          <p:nvSpPr>
            <p:cNvPr id="5777" name="Google Shape;5777;p6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65"/>
          <p:cNvGrpSpPr/>
          <p:nvPr/>
        </p:nvGrpSpPr>
        <p:grpSpPr>
          <a:xfrm>
            <a:off x="5286001" y="2283682"/>
            <a:ext cx="351940" cy="350995"/>
            <a:chOff x="944600" y="3981825"/>
            <a:chExt cx="297750" cy="296950"/>
          </a:xfrm>
        </p:grpSpPr>
        <p:sp>
          <p:nvSpPr>
            <p:cNvPr id="5784" name="Google Shape;5784;p6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65"/>
          <p:cNvGrpSpPr/>
          <p:nvPr/>
        </p:nvGrpSpPr>
        <p:grpSpPr>
          <a:xfrm>
            <a:off x="7502937" y="1397542"/>
            <a:ext cx="350079" cy="349133"/>
            <a:chOff x="2768750" y="3227275"/>
            <a:chExt cx="296175" cy="295375"/>
          </a:xfrm>
        </p:grpSpPr>
        <p:sp>
          <p:nvSpPr>
            <p:cNvPr id="5789" name="Google Shape;5789;p6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65"/>
          <p:cNvGrpSpPr/>
          <p:nvPr/>
        </p:nvGrpSpPr>
        <p:grpSpPr>
          <a:xfrm>
            <a:off x="7523888" y="1838414"/>
            <a:ext cx="308177" cy="348572"/>
            <a:chOff x="2786075" y="3591800"/>
            <a:chExt cx="260725" cy="294900"/>
          </a:xfrm>
        </p:grpSpPr>
        <p:sp>
          <p:nvSpPr>
            <p:cNvPr id="5798" name="Google Shape;5798;p6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65"/>
          <p:cNvGrpSpPr/>
          <p:nvPr/>
        </p:nvGrpSpPr>
        <p:grpSpPr>
          <a:xfrm>
            <a:off x="7564387" y="2284141"/>
            <a:ext cx="227180" cy="350079"/>
            <a:chOff x="2819150" y="3955025"/>
            <a:chExt cx="192200" cy="296175"/>
          </a:xfrm>
        </p:grpSpPr>
        <p:sp>
          <p:nvSpPr>
            <p:cNvPr id="5804" name="Google Shape;5804;p6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8" name="Google Shape;5808;p65"/>
          <p:cNvGrpSpPr/>
          <p:nvPr/>
        </p:nvGrpSpPr>
        <p:grpSpPr>
          <a:xfrm>
            <a:off x="6188160" y="2749739"/>
            <a:ext cx="349133" cy="348217"/>
            <a:chOff x="4629125" y="3235150"/>
            <a:chExt cx="295375" cy="294600"/>
          </a:xfrm>
        </p:grpSpPr>
        <p:sp>
          <p:nvSpPr>
            <p:cNvPr id="5809" name="Google Shape;5809;p6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4" name="Google Shape;5814;p65"/>
          <p:cNvGrpSpPr/>
          <p:nvPr/>
        </p:nvGrpSpPr>
        <p:grpSpPr>
          <a:xfrm>
            <a:off x="6188145" y="3197272"/>
            <a:ext cx="349163" cy="349133"/>
            <a:chOff x="4628325" y="3599825"/>
            <a:chExt cx="295400" cy="295375"/>
          </a:xfrm>
        </p:grpSpPr>
        <p:sp>
          <p:nvSpPr>
            <p:cNvPr id="5815" name="Google Shape;5815;p6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65"/>
          <p:cNvGrpSpPr/>
          <p:nvPr/>
        </p:nvGrpSpPr>
        <p:grpSpPr>
          <a:xfrm>
            <a:off x="6209096" y="3672883"/>
            <a:ext cx="307261" cy="350079"/>
            <a:chOff x="4645650" y="3962900"/>
            <a:chExt cx="259950" cy="296175"/>
          </a:xfrm>
        </p:grpSpPr>
        <p:sp>
          <p:nvSpPr>
            <p:cNvPr id="5828" name="Google Shape;5828;p6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4" name="Google Shape;5834;p65"/>
          <p:cNvGrpSpPr/>
          <p:nvPr/>
        </p:nvGrpSpPr>
        <p:grpSpPr>
          <a:xfrm>
            <a:off x="7962056" y="3197745"/>
            <a:ext cx="349133" cy="348188"/>
            <a:chOff x="6143725" y="3582500"/>
            <a:chExt cx="295375" cy="294575"/>
          </a:xfrm>
        </p:grpSpPr>
        <p:sp>
          <p:nvSpPr>
            <p:cNvPr id="5835" name="Google Shape;5835;p6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2" name="Google Shape;5842;p65"/>
          <p:cNvGrpSpPr/>
          <p:nvPr/>
        </p:nvGrpSpPr>
        <p:grpSpPr>
          <a:xfrm>
            <a:off x="5730883" y="1397084"/>
            <a:ext cx="350995" cy="350049"/>
            <a:chOff x="1310075" y="3253275"/>
            <a:chExt cx="296950" cy="296150"/>
          </a:xfrm>
        </p:grpSpPr>
        <p:sp>
          <p:nvSpPr>
            <p:cNvPr id="5843" name="Google Shape;5843;p6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6" name="Google Shape;5846;p6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7" name="Google Shape;5847;p65"/>
          <p:cNvGrpSpPr/>
          <p:nvPr/>
        </p:nvGrpSpPr>
        <p:grpSpPr>
          <a:xfrm>
            <a:off x="5730410" y="2283343"/>
            <a:ext cx="351941" cy="351675"/>
            <a:chOff x="1310075" y="3980250"/>
            <a:chExt cx="297750" cy="297525"/>
          </a:xfrm>
        </p:grpSpPr>
        <p:sp>
          <p:nvSpPr>
            <p:cNvPr id="5848" name="Google Shape;5848;p6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2" name="Google Shape;5852;p65"/>
          <p:cNvGrpSpPr/>
          <p:nvPr/>
        </p:nvGrpSpPr>
        <p:grpSpPr>
          <a:xfrm>
            <a:off x="7995198" y="1397542"/>
            <a:ext cx="266305" cy="349133"/>
            <a:chOff x="3167275" y="3227275"/>
            <a:chExt cx="225300" cy="295375"/>
          </a:xfrm>
        </p:grpSpPr>
        <p:sp>
          <p:nvSpPr>
            <p:cNvPr id="5853" name="Google Shape;5853;p6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8" name="Google Shape;5858;p6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9" name="Google Shape;5859;p65"/>
          <p:cNvGrpSpPr/>
          <p:nvPr/>
        </p:nvGrpSpPr>
        <p:grpSpPr>
          <a:xfrm>
            <a:off x="7952380" y="2284599"/>
            <a:ext cx="351940" cy="349163"/>
            <a:chOff x="3133425" y="3955025"/>
            <a:chExt cx="297750" cy="295400"/>
          </a:xfrm>
        </p:grpSpPr>
        <p:sp>
          <p:nvSpPr>
            <p:cNvPr id="5860" name="Google Shape;5860;p6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3" name="Google Shape;5863;p65"/>
          <p:cNvGrpSpPr/>
          <p:nvPr/>
        </p:nvGrpSpPr>
        <p:grpSpPr>
          <a:xfrm>
            <a:off x="6632554" y="2748187"/>
            <a:ext cx="350079" cy="351320"/>
            <a:chOff x="4991425" y="3234750"/>
            <a:chExt cx="296175" cy="297225"/>
          </a:xfrm>
        </p:grpSpPr>
        <p:sp>
          <p:nvSpPr>
            <p:cNvPr id="5864" name="Google Shape;5864;p6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65"/>
          <p:cNvGrpSpPr/>
          <p:nvPr/>
        </p:nvGrpSpPr>
        <p:grpSpPr>
          <a:xfrm>
            <a:off x="6632554" y="3217750"/>
            <a:ext cx="350079" cy="308177"/>
            <a:chOff x="4991425" y="3617150"/>
            <a:chExt cx="296175" cy="260725"/>
          </a:xfrm>
        </p:grpSpPr>
        <p:sp>
          <p:nvSpPr>
            <p:cNvPr id="5871" name="Google Shape;5871;p6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8" name="Google Shape;5878;p65"/>
          <p:cNvGrpSpPr/>
          <p:nvPr/>
        </p:nvGrpSpPr>
        <p:grpSpPr>
          <a:xfrm>
            <a:off x="6709827" y="3673341"/>
            <a:ext cx="195532" cy="349163"/>
            <a:chOff x="5056800" y="3962900"/>
            <a:chExt cx="165425" cy="295400"/>
          </a:xfrm>
        </p:grpSpPr>
        <p:sp>
          <p:nvSpPr>
            <p:cNvPr id="5879" name="Google Shape;5879;p6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2" name="Google Shape;5882;p65"/>
          <p:cNvGrpSpPr/>
          <p:nvPr/>
        </p:nvGrpSpPr>
        <p:grpSpPr>
          <a:xfrm>
            <a:off x="7961125" y="3673357"/>
            <a:ext cx="350995" cy="349133"/>
            <a:chOff x="6168925" y="3936925"/>
            <a:chExt cx="296950" cy="295375"/>
          </a:xfrm>
        </p:grpSpPr>
        <p:sp>
          <p:nvSpPr>
            <p:cNvPr id="5883" name="Google Shape;5883;p6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9" name="Google Shape;5889;p65"/>
          <p:cNvGrpSpPr/>
          <p:nvPr/>
        </p:nvGrpSpPr>
        <p:grpSpPr>
          <a:xfrm>
            <a:off x="6174844" y="1390429"/>
            <a:ext cx="348188" cy="349133"/>
            <a:chOff x="1674750" y="3254050"/>
            <a:chExt cx="294575" cy="295375"/>
          </a:xfrm>
        </p:grpSpPr>
        <p:sp>
          <p:nvSpPr>
            <p:cNvPr id="5890" name="Google Shape;5890;p6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3" name="Google Shape;5893;p65"/>
          <p:cNvGrpSpPr/>
          <p:nvPr/>
        </p:nvGrpSpPr>
        <p:grpSpPr>
          <a:xfrm>
            <a:off x="6189239" y="1838132"/>
            <a:ext cx="319347" cy="349133"/>
            <a:chOff x="1687350" y="3618725"/>
            <a:chExt cx="270175" cy="295375"/>
          </a:xfrm>
        </p:grpSpPr>
        <p:sp>
          <p:nvSpPr>
            <p:cNvPr id="5894" name="Google Shape;5894;p6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65"/>
          <p:cNvGrpSpPr/>
          <p:nvPr/>
        </p:nvGrpSpPr>
        <p:grpSpPr>
          <a:xfrm>
            <a:off x="6172942" y="2284613"/>
            <a:ext cx="351940" cy="349133"/>
            <a:chOff x="1672375" y="3982600"/>
            <a:chExt cx="297750" cy="295375"/>
          </a:xfrm>
        </p:grpSpPr>
        <p:sp>
          <p:nvSpPr>
            <p:cNvPr id="5898" name="Google Shape;5898;p6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1" name="Google Shape;5901;p65"/>
          <p:cNvGrpSpPr/>
          <p:nvPr/>
        </p:nvGrpSpPr>
        <p:grpSpPr>
          <a:xfrm>
            <a:off x="4864934" y="2748808"/>
            <a:ext cx="350079" cy="350079"/>
            <a:chOff x="3497300" y="3227275"/>
            <a:chExt cx="296175" cy="296175"/>
          </a:xfrm>
        </p:grpSpPr>
        <p:sp>
          <p:nvSpPr>
            <p:cNvPr id="5902" name="Google Shape;5902;p6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65"/>
          <p:cNvGrpSpPr/>
          <p:nvPr/>
        </p:nvGrpSpPr>
        <p:grpSpPr>
          <a:xfrm>
            <a:off x="4865407" y="3198203"/>
            <a:ext cx="349133" cy="347272"/>
            <a:chOff x="3497300" y="3591950"/>
            <a:chExt cx="295375" cy="293800"/>
          </a:xfrm>
        </p:grpSpPr>
        <p:sp>
          <p:nvSpPr>
            <p:cNvPr id="5911" name="Google Shape;5911;p6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65"/>
          <p:cNvGrpSpPr/>
          <p:nvPr/>
        </p:nvGrpSpPr>
        <p:grpSpPr>
          <a:xfrm>
            <a:off x="4865407" y="3673341"/>
            <a:ext cx="349133" cy="349163"/>
            <a:chOff x="3497300" y="3955025"/>
            <a:chExt cx="295375" cy="295400"/>
          </a:xfrm>
        </p:grpSpPr>
        <p:sp>
          <p:nvSpPr>
            <p:cNvPr id="5920" name="Google Shape;5920;p6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65"/>
          <p:cNvGrpSpPr/>
          <p:nvPr/>
        </p:nvGrpSpPr>
        <p:grpSpPr>
          <a:xfrm>
            <a:off x="7089979" y="2749532"/>
            <a:ext cx="327739" cy="348631"/>
            <a:chOff x="5364750" y="3235150"/>
            <a:chExt cx="277275" cy="294950"/>
          </a:xfrm>
        </p:grpSpPr>
        <p:sp>
          <p:nvSpPr>
            <p:cNvPr id="5924" name="Google Shape;5924;p6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65"/>
          <p:cNvGrpSpPr/>
          <p:nvPr/>
        </p:nvGrpSpPr>
        <p:grpSpPr>
          <a:xfrm>
            <a:off x="7078337" y="3195868"/>
            <a:ext cx="351024" cy="351941"/>
            <a:chOff x="5355300" y="3598250"/>
            <a:chExt cx="296975" cy="297750"/>
          </a:xfrm>
        </p:grpSpPr>
        <p:sp>
          <p:nvSpPr>
            <p:cNvPr id="5933" name="Google Shape;5933;p6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65"/>
          <p:cNvGrpSpPr/>
          <p:nvPr/>
        </p:nvGrpSpPr>
        <p:grpSpPr>
          <a:xfrm>
            <a:off x="7082533" y="3734790"/>
            <a:ext cx="342632" cy="226264"/>
            <a:chOff x="5358450" y="4015675"/>
            <a:chExt cx="289875" cy="191425"/>
          </a:xfrm>
        </p:grpSpPr>
        <p:sp>
          <p:nvSpPr>
            <p:cNvPr id="5942" name="Google Shape;5942;p6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65"/>
          <p:cNvGrpSpPr/>
          <p:nvPr/>
        </p:nvGrpSpPr>
        <p:grpSpPr>
          <a:xfrm>
            <a:off x="6209015" y="4117322"/>
            <a:ext cx="351024" cy="325464"/>
            <a:chOff x="6543825" y="3202075"/>
            <a:chExt cx="296975" cy="275350"/>
          </a:xfrm>
        </p:grpSpPr>
        <p:sp>
          <p:nvSpPr>
            <p:cNvPr id="5947" name="Google Shape;5947;p6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65"/>
          <p:cNvGrpSpPr/>
          <p:nvPr/>
        </p:nvGrpSpPr>
        <p:grpSpPr>
          <a:xfrm>
            <a:off x="6615996" y="1397069"/>
            <a:ext cx="350079" cy="350079"/>
            <a:chOff x="2037825" y="3254050"/>
            <a:chExt cx="296175" cy="296175"/>
          </a:xfrm>
        </p:grpSpPr>
        <p:sp>
          <p:nvSpPr>
            <p:cNvPr id="5955" name="Google Shape;5955;p6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1" name="Google Shape;5961;p65"/>
          <p:cNvGrpSpPr/>
          <p:nvPr/>
        </p:nvGrpSpPr>
        <p:grpSpPr>
          <a:xfrm>
            <a:off x="6614135" y="1838236"/>
            <a:ext cx="353802" cy="348926"/>
            <a:chOff x="2034675" y="3617925"/>
            <a:chExt cx="299325" cy="295200"/>
          </a:xfrm>
        </p:grpSpPr>
        <p:sp>
          <p:nvSpPr>
            <p:cNvPr id="5962" name="Google Shape;5962;p6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65"/>
          <p:cNvGrpSpPr/>
          <p:nvPr/>
        </p:nvGrpSpPr>
        <p:grpSpPr>
          <a:xfrm>
            <a:off x="6615996" y="2284613"/>
            <a:ext cx="350079" cy="349133"/>
            <a:chOff x="2037825" y="3981825"/>
            <a:chExt cx="296175" cy="295375"/>
          </a:xfrm>
        </p:grpSpPr>
        <p:sp>
          <p:nvSpPr>
            <p:cNvPr id="5968" name="Google Shape;5968;p6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65"/>
          <p:cNvGrpSpPr/>
          <p:nvPr/>
        </p:nvGrpSpPr>
        <p:grpSpPr>
          <a:xfrm>
            <a:off x="5301014" y="2780929"/>
            <a:ext cx="350079" cy="285837"/>
            <a:chOff x="3860400" y="3254050"/>
            <a:chExt cx="296175" cy="241825"/>
          </a:xfrm>
        </p:grpSpPr>
        <p:sp>
          <p:nvSpPr>
            <p:cNvPr id="5972" name="Google Shape;5972;p6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65"/>
          <p:cNvGrpSpPr/>
          <p:nvPr/>
        </p:nvGrpSpPr>
        <p:grpSpPr>
          <a:xfrm>
            <a:off x="5300541" y="3196800"/>
            <a:ext cx="351024" cy="350079"/>
            <a:chOff x="3859600" y="3591950"/>
            <a:chExt cx="296975" cy="296175"/>
          </a:xfrm>
        </p:grpSpPr>
        <p:sp>
          <p:nvSpPr>
            <p:cNvPr id="5980" name="Google Shape;5980;p6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3" name="Google Shape;5983;p65"/>
          <p:cNvGrpSpPr/>
          <p:nvPr/>
        </p:nvGrpSpPr>
        <p:grpSpPr>
          <a:xfrm>
            <a:off x="5301014" y="3672883"/>
            <a:ext cx="350079" cy="350079"/>
            <a:chOff x="3860400" y="3955025"/>
            <a:chExt cx="296175" cy="296175"/>
          </a:xfrm>
        </p:grpSpPr>
        <p:sp>
          <p:nvSpPr>
            <p:cNvPr id="5984" name="Google Shape;5984;p6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65"/>
          <p:cNvGrpSpPr/>
          <p:nvPr/>
        </p:nvGrpSpPr>
        <p:grpSpPr>
          <a:xfrm>
            <a:off x="7516230" y="2749281"/>
            <a:ext cx="355664" cy="349133"/>
            <a:chOff x="5716825" y="3235950"/>
            <a:chExt cx="300900" cy="295375"/>
          </a:xfrm>
        </p:grpSpPr>
        <p:sp>
          <p:nvSpPr>
            <p:cNvPr id="5990" name="Google Shape;5990;p6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65"/>
          <p:cNvGrpSpPr/>
          <p:nvPr/>
        </p:nvGrpSpPr>
        <p:grpSpPr>
          <a:xfrm>
            <a:off x="7529261" y="3207969"/>
            <a:ext cx="329601" cy="327739"/>
            <a:chOff x="5727850" y="3609275"/>
            <a:chExt cx="278850" cy="277275"/>
          </a:xfrm>
        </p:grpSpPr>
        <p:sp>
          <p:nvSpPr>
            <p:cNvPr id="5995" name="Google Shape;5995;p6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65"/>
          <p:cNvGrpSpPr/>
          <p:nvPr/>
        </p:nvGrpSpPr>
        <p:grpSpPr>
          <a:xfrm>
            <a:off x="7540446" y="3673356"/>
            <a:ext cx="307231" cy="349133"/>
            <a:chOff x="5736525" y="3963700"/>
            <a:chExt cx="259925" cy="295375"/>
          </a:xfrm>
        </p:grpSpPr>
        <p:sp>
          <p:nvSpPr>
            <p:cNvPr id="6001" name="Google Shape;6001;p6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65"/>
          <p:cNvGrpSpPr/>
          <p:nvPr/>
        </p:nvGrpSpPr>
        <p:grpSpPr>
          <a:xfrm>
            <a:off x="6632026" y="4122683"/>
            <a:ext cx="351024" cy="350079"/>
            <a:chOff x="6553275" y="3604550"/>
            <a:chExt cx="296975" cy="296175"/>
          </a:xfrm>
        </p:grpSpPr>
        <p:sp>
          <p:nvSpPr>
            <p:cNvPr id="6009" name="Google Shape;6009;p6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5" name="Google Shape;6015;p6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Business Icons</a:t>
            </a:r>
            <a:endParaRPr sz="2400">
              <a:solidFill>
                <a:schemeClr val="lt1"/>
              </a:solidFill>
            </a:endParaRPr>
          </a:p>
        </p:txBody>
      </p:sp>
      <p:sp>
        <p:nvSpPr>
          <p:cNvPr id="6016" name="Google Shape;6016;p6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Teamwork Icons</a:t>
            </a:r>
            <a:endParaRPr sz="2400">
              <a:solidFill>
                <a:schemeClr val="lt1"/>
              </a:solidFill>
            </a:endParaRP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350" name="Google Shape;350;p35"/>
          <p:cNvSpPr/>
          <p:nvPr/>
        </p:nvSpPr>
        <p:spPr>
          <a:xfrm>
            <a:off x="3039875" y="1632900"/>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solidFill>
                  <a:schemeClr val="tx1"/>
                </a:solidFill>
              </a:rPr>
              <a:t>KELOMPOK 1</a:t>
            </a:r>
            <a:r>
              <a:rPr lang="en-GB">
                <a:solidFill>
                  <a:schemeClr val="tx1"/>
                </a:solidFill>
              </a:rPr>
              <a:t> </a:t>
            </a:r>
            <a:r>
              <a:rPr lang="en-US" altLang="en-GB">
                <a:solidFill>
                  <a:schemeClr val="tx1"/>
                </a:solidFill>
              </a:rPr>
              <a:t> </a:t>
            </a:r>
            <a:r>
              <a:rPr lang="en-GB">
                <a:solidFill>
                  <a:schemeClr val="tx1"/>
                </a:solidFill>
              </a:rPr>
              <a:t>|</a:t>
            </a:r>
            <a:r>
              <a:rPr lang="en-US" altLang="en-GB">
                <a:solidFill>
                  <a:schemeClr val="tx1"/>
                </a:solidFill>
              </a:rPr>
              <a:t> </a:t>
            </a:r>
            <a:r>
              <a:rPr lang="en-GB">
                <a:solidFill>
                  <a:schemeClr val="tx1"/>
                </a:solidFill>
              </a:rPr>
              <a:t> </a:t>
            </a:r>
            <a:r>
              <a:rPr lang="en-US" altLang="en-GB">
                <a:solidFill>
                  <a:schemeClr val="tx1"/>
                </a:solidFill>
              </a:rPr>
              <a:t>I’JAZ ILMI</a:t>
            </a:r>
          </a:p>
        </p:txBody>
      </p:sp>
      <p:grpSp>
        <p:nvGrpSpPr>
          <p:cNvPr id="352" name="Google Shape;352;p35"/>
          <p:cNvGrpSpPr/>
          <p:nvPr/>
        </p:nvGrpSpPr>
        <p:grpSpPr>
          <a:xfrm>
            <a:off x="-4190664" y="-371615"/>
            <a:ext cx="8997669" cy="7284833"/>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p:sp>
        <p:nvSpPr>
          <p:cNvPr id="356" name="Google Shape;356;p35"/>
          <p:cNvSpPr/>
          <p:nvPr/>
        </p:nvSpPr>
        <p:spPr>
          <a:xfrm rot="3977636">
            <a:off x="5249672" y="7934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26" name="Google Shape;318;p33" descr="1" title="1"/>
          <p:cNvSpPr txBox="1"/>
          <p:nvPr/>
        </p:nvSpPr>
        <p:spPr>
          <a:xfrm>
            <a:off x="3001645"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solidFill>
                  <a:schemeClr val="tx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solidFill>
                  <a:schemeClr val="tx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3" name="Text Box 2" descr="gh" title="ghoziyah"/>
          <p:cNvSpPr txBox="1"/>
          <p:nvPr/>
        </p:nvSpPr>
        <p:spPr>
          <a:xfrm>
            <a:off x="5584825" y="1955165"/>
            <a:ext cx="2925445" cy="1247140"/>
          </a:xfrm>
          <a:prstGeom prst="rect">
            <a:avLst/>
          </a:prstGeom>
          <a:noFill/>
        </p:spPr>
        <p:txBody>
          <a:bodyPr wrap="square" rtlCol="0" anchor="t" anchorCtr="0">
            <a:noAutofit/>
          </a:bodyPr>
          <a:lstStyle/>
          <a:p>
            <a:pPr algn="l" rtl="1" fontAlgn="ctr"/>
            <a:r>
              <a:rPr lang="ar-SA" altLang="en-GB" sz="5300">
                <a:solidFill>
                  <a:schemeClr val="tx1"/>
                </a:solidFill>
                <a:latin typeface="Segoe UI Semibold" panose="020B0702040204020203" charset="0"/>
                <a:cs typeface="Segoe UI Semibold" panose="020B0702040204020203" charset="0"/>
                <a:sym typeface="+mn-ea"/>
              </a:rPr>
              <a:t>السماوات</a:t>
            </a:r>
          </a:p>
        </p:txBody>
      </p:sp>
      <p:sp>
        <p:nvSpPr>
          <p:cNvPr id="6" name="Text Box 5"/>
          <p:cNvSpPr txBox="1"/>
          <p:nvPr/>
        </p:nvSpPr>
        <p:spPr>
          <a:xfrm>
            <a:off x="3592830" y="1972945"/>
            <a:ext cx="2203450" cy="906780"/>
          </a:xfrm>
          <a:prstGeom prst="rect">
            <a:avLst/>
          </a:prstGeom>
          <a:noFill/>
        </p:spPr>
        <p:txBody>
          <a:bodyPr wrap="square" rtlCol="0" anchor="ctr" anchorCtr="0">
            <a:spAutoFit/>
          </a:bodyPr>
          <a:lstStyle/>
          <a:p>
            <a:pPr algn="ctr" rtl="1" fontAlgn="ctr"/>
            <a:r>
              <a:rPr lang="ar-SA" sz="5300">
                <a:solidFill>
                  <a:schemeClr val="tx1"/>
                </a:solidFill>
                <a:latin typeface="Segoe UI Semibold" panose="020B0702040204020203" charset="0"/>
                <a:cs typeface="Segoe UI Semibold" panose="020B0702040204020203" charset="0"/>
              </a:rPr>
              <a:t>الغازية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a:solidFill>
                  <a:schemeClr val="tx1"/>
                </a:solidFill>
                <a:latin typeface="Google Sans Medium" panose="020B0603030502040203" charset="0"/>
                <a:cs typeface="Google Sans Medium" panose="020B0603030502040203" charset="0"/>
              </a:rPr>
              <a:t>Langit </a:t>
            </a:r>
            <a:r>
              <a:rPr lang="en-US" altLang="id-ID" sz="3200">
                <a:solidFill>
                  <a:schemeClr val="tx1"/>
                </a:solidFill>
                <a:latin typeface="Google Sans Medium" panose="020B0603030502040203" charset="0"/>
                <a:cs typeface="Google Sans Medium" panose="020B0603030502040203" charset="0"/>
              </a:rPr>
              <a:t>Al-Gh</a:t>
            </a:r>
            <a:r>
              <a:rPr lang="id-ID" altLang="ar-SA" sz="3200">
                <a:solidFill>
                  <a:schemeClr val="tx1"/>
                </a:solidFill>
                <a:latin typeface="Google Sans Medium" panose="020B0603030502040203" charset="0"/>
                <a:cs typeface="Google Sans Medium" panose="020B0603030502040203" charset="0"/>
              </a:rPr>
              <a:t>a</a:t>
            </a:r>
            <a:r>
              <a:rPr lang="en-US" altLang="id-ID" sz="3200">
                <a:solidFill>
                  <a:schemeClr val="tx1"/>
                </a:solidFill>
                <a:latin typeface="Google Sans Medium" panose="020B0603030502040203" charset="0"/>
                <a:cs typeface="Google Sans Medium" panose="020B0603030502040203" charset="0"/>
              </a:rPr>
              <a:t>ziyyah</a:t>
            </a:r>
          </a:p>
        </p:txBody>
      </p:sp>
      <p:grpSp>
        <p:nvGrpSpPr>
          <p:cNvPr id="334" name="Google Shape;334;p34"/>
          <p:cNvGrpSpPr/>
          <p:nvPr/>
        </p:nvGrpSpPr>
        <p:grpSpPr>
          <a:xfrm rot="10800000">
            <a:off x="4847231" y="9986660"/>
            <a:ext cx="11031700" cy="5231108"/>
            <a:chOff x="858161" y="1414160"/>
            <a:chExt cx="11031700" cy="5231108"/>
          </a:xfrm>
          <a:solidFill>
            <a:schemeClr val="bg2"/>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p:nvGrpSpPr>
          <p:cNvPr id="113" name="Google Shape;113;p13"/>
          <p:cNvGrpSpPr/>
          <p:nvPr/>
        </p:nvGrpSpPr>
        <p:grpSpPr>
          <a:xfrm rot="14340000">
            <a:off x="3795395" y="6364605"/>
            <a:ext cx="2072640" cy="1161415"/>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20"/>
        <p:cNvGrpSpPr/>
        <p:nvPr/>
      </p:nvGrpSpPr>
      <p:grpSpPr>
        <a:xfrm>
          <a:off x="0" y="0"/>
          <a:ext cx="0" cy="0"/>
          <a:chOff x="0" y="0"/>
          <a:chExt cx="0" cy="0"/>
        </a:xfrm>
      </p:grpSpPr>
      <p:grpSp>
        <p:nvGrpSpPr>
          <p:cNvPr id="6021" name="Google Shape;6021;p66"/>
          <p:cNvGrpSpPr/>
          <p:nvPr/>
        </p:nvGrpSpPr>
        <p:grpSpPr>
          <a:xfrm>
            <a:off x="859032" y="1380546"/>
            <a:ext cx="294401" cy="353645"/>
            <a:chOff x="-35814600" y="3202075"/>
            <a:chExt cx="242625" cy="291450"/>
          </a:xfrm>
        </p:grpSpPr>
        <p:sp>
          <p:nvSpPr>
            <p:cNvPr id="6022" name="Google Shape;6022;p6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66"/>
          <p:cNvGrpSpPr/>
          <p:nvPr/>
        </p:nvGrpSpPr>
        <p:grpSpPr>
          <a:xfrm>
            <a:off x="829410" y="1821466"/>
            <a:ext cx="353645" cy="353888"/>
            <a:chOff x="-35839800" y="3561025"/>
            <a:chExt cx="291450" cy="291650"/>
          </a:xfrm>
        </p:grpSpPr>
        <p:sp>
          <p:nvSpPr>
            <p:cNvPr id="6030" name="Google Shape;6030;p6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7" name="Google Shape;6037;p6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8" name="Google Shape;6038;p66"/>
          <p:cNvGrpSpPr/>
          <p:nvPr/>
        </p:nvGrpSpPr>
        <p:grpSpPr>
          <a:xfrm>
            <a:off x="3066955" y="1380546"/>
            <a:ext cx="353645" cy="353645"/>
            <a:chOff x="-34003850" y="3227275"/>
            <a:chExt cx="291450" cy="291450"/>
          </a:xfrm>
        </p:grpSpPr>
        <p:sp>
          <p:nvSpPr>
            <p:cNvPr id="6039" name="Google Shape;6039;p6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4" name="Google Shape;6044;p66"/>
          <p:cNvGrpSpPr/>
          <p:nvPr/>
        </p:nvGrpSpPr>
        <p:grpSpPr>
          <a:xfrm>
            <a:off x="3066485" y="1821238"/>
            <a:ext cx="354586" cy="354343"/>
            <a:chOff x="-34004625" y="3585850"/>
            <a:chExt cx="292225" cy="292025"/>
          </a:xfrm>
        </p:grpSpPr>
        <p:sp>
          <p:nvSpPr>
            <p:cNvPr id="6045" name="Google Shape;6045;p6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66"/>
          <p:cNvGrpSpPr/>
          <p:nvPr/>
        </p:nvGrpSpPr>
        <p:grpSpPr>
          <a:xfrm>
            <a:off x="3066000" y="2256439"/>
            <a:ext cx="355557" cy="354616"/>
            <a:chOff x="-34005425" y="3945575"/>
            <a:chExt cx="293025" cy="292250"/>
          </a:xfrm>
        </p:grpSpPr>
        <p:sp>
          <p:nvSpPr>
            <p:cNvPr id="6051" name="Google Shape;6051;p6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66"/>
          <p:cNvGrpSpPr/>
          <p:nvPr/>
        </p:nvGrpSpPr>
        <p:grpSpPr>
          <a:xfrm>
            <a:off x="1713099" y="2729615"/>
            <a:ext cx="358408" cy="355557"/>
            <a:chOff x="-32174975" y="3192625"/>
            <a:chExt cx="295375" cy="293025"/>
          </a:xfrm>
        </p:grpSpPr>
        <p:sp>
          <p:nvSpPr>
            <p:cNvPr id="6055" name="Google Shape;6055;p6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9" name="Google Shape;6059;p6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1" name="Google Shape;6061;p66"/>
          <p:cNvGrpSpPr/>
          <p:nvPr/>
        </p:nvGrpSpPr>
        <p:grpSpPr>
          <a:xfrm>
            <a:off x="3952249" y="2730570"/>
            <a:ext cx="354586" cy="353645"/>
            <a:chOff x="-30345325" y="3184750"/>
            <a:chExt cx="292225" cy="291450"/>
          </a:xfrm>
        </p:grpSpPr>
        <p:sp>
          <p:nvSpPr>
            <p:cNvPr id="6062" name="Google Shape;6062;p6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66"/>
          <p:cNvGrpSpPr/>
          <p:nvPr/>
        </p:nvGrpSpPr>
        <p:grpSpPr>
          <a:xfrm>
            <a:off x="1277001" y="1380546"/>
            <a:ext cx="353645" cy="353645"/>
            <a:chOff x="-35481425" y="3202075"/>
            <a:chExt cx="291450" cy="291450"/>
          </a:xfrm>
        </p:grpSpPr>
        <p:sp>
          <p:nvSpPr>
            <p:cNvPr id="6068" name="Google Shape;6068;p6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5" name="Google Shape;6075;p66"/>
          <p:cNvGrpSpPr/>
          <p:nvPr/>
        </p:nvGrpSpPr>
        <p:grpSpPr>
          <a:xfrm>
            <a:off x="1276531" y="1822072"/>
            <a:ext cx="354586" cy="352675"/>
            <a:chOff x="-35482200" y="3561225"/>
            <a:chExt cx="292225" cy="290650"/>
          </a:xfrm>
        </p:grpSpPr>
        <p:sp>
          <p:nvSpPr>
            <p:cNvPr id="6076" name="Google Shape;6076;p6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66"/>
          <p:cNvGrpSpPr/>
          <p:nvPr/>
        </p:nvGrpSpPr>
        <p:grpSpPr>
          <a:xfrm>
            <a:off x="1277001" y="2256940"/>
            <a:ext cx="353645" cy="353615"/>
            <a:chOff x="-35481425" y="3919600"/>
            <a:chExt cx="291450" cy="291425"/>
          </a:xfrm>
        </p:grpSpPr>
        <p:sp>
          <p:nvSpPr>
            <p:cNvPr id="6080" name="Google Shape;6080;p6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8" name="Google Shape;6088;p66"/>
          <p:cNvGrpSpPr/>
          <p:nvPr/>
        </p:nvGrpSpPr>
        <p:grpSpPr>
          <a:xfrm>
            <a:off x="3512636" y="1381031"/>
            <a:ext cx="357468" cy="352675"/>
            <a:chOff x="-33645475" y="3228075"/>
            <a:chExt cx="294600" cy="290650"/>
          </a:xfrm>
        </p:grpSpPr>
        <p:sp>
          <p:nvSpPr>
            <p:cNvPr id="6089" name="Google Shape;6089;p6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66"/>
          <p:cNvGrpSpPr/>
          <p:nvPr/>
        </p:nvGrpSpPr>
        <p:grpSpPr>
          <a:xfrm>
            <a:off x="3513606" y="1821116"/>
            <a:ext cx="355526" cy="354586"/>
            <a:chOff x="-33646250" y="3586425"/>
            <a:chExt cx="293000" cy="292225"/>
          </a:xfrm>
        </p:grpSpPr>
        <p:sp>
          <p:nvSpPr>
            <p:cNvPr id="6097" name="Google Shape;6097;p6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9" name="Google Shape;6099;p66"/>
          <p:cNvGrpSpPr/>
          <p:nvPr/>
        </p:nvGrpSpPr>
        <p:grpSpPr>
          <a:xfrm>
            <a:off x="3514076" y="2255969"/>
            <a:ext cx="354586" cy="355557"/>
            <a:chOff x="-33645475" y="3944800"/>
            <a:chExt cx="292225" cy="293025"/>
          </a:xfrm>
        </p:grpSpPr>
        <p:sp>
          <p:nvSpPr>
            <p:cNvPr id="6100" name="Google Shape;6100;p6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66"/>
          <p:cNvGrpSpPr/>
          <p:nvPr/>
        </p:nvGrpSpPr>
        <p:grpSpPr>
          <a:xfrm>
            <a:off x="2167295" y="2729706"/>
            <a:ext cx="352675" cy="355375"/>
            <a:chOff x="-31809525" y="3192625"/>
            <a:chExt cx="290650" cy="292875"/>
          </a:xfrm>
        </p:grpSpPr>
        <p:sp>
          <p:nvSpPr>
            <p:cNvPr id="6111" name="Google Shape;6111;p6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5" name="Google Shape;6115;p66"/>
          <p:cNvGrpSpPr/>
          <p:nvPr/>
        </p:nvGrpSpPr>
        <p:grpSpPr>
          <a:xfrm>
            <a:off x="2166810" y="3200258"/>
            <a:ext cx="353645" cy="355557"/>
            <a:chOff x="-31811100" y="3550975"/>
            <a:chExt cx="291450" cy="293025"/>
          </a:xfrm>
        </p:grpSpPr>
        <p:sp>
          <p:nvSpPr>
            <p:cNvPr id="6116" name="Google Shape;6116;p6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66"/>
          <p:cNvGrpSpPr/>
          <p:nvPr/>
        </p:nvGrpSpPr>
        <p:grpSpPr>
          <a:xfrm>
            <a:off x="2160606" y="3664562"/>
            <a:ext cx="366052" cy="356831"/>
            <a:chOff x="-31817400" y="3910025"/>
            <a:chExt cx="301675" cy="294075"/>
          </a:xfrm>
        </p:grpSpPr>
        <p:sp>
          <p:nvSpPr>
            <p:cNvPr id="6124" name="Google Shape;6124;p6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66"/>
          <p:cNvGrpSpPr/>
          <p:nvPr/>
        </p:nvGrpSpPr>
        <p:grpSpPr>
          <a:xfrm>
            <a:off x="3952234" y="3200743"/>
            <a:ext cx="354616" cy="354586"/>
            <a:chOff x="-30354000" y="3569100"/>
            <a:chExt cx="292250" cy="292225"/>
          </a:xfrm>
        </p:grpSpPr>
        <p:sp>
          <p:nvSpPr>
            <p:cNvPr id="6128" name="Google Shape;6128;p6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66"/>
          <p:cNvGrpSpPr/>
          <p:nvPr/>
        </p:nvGrpSpPr>
        <p:grpSpPr>
          <a:xfrm>
            <a:off x="1730812" y="1380546"/>
            <a:ext cx="342148" cy="353645"/>
            <a:chOff x="-35118325" y="3202075"/>
            <a:chExt cx="281975" cy="291450"/>
          </a:xfrm>
        </p:grpSpPr>
        <p:sp>
          <p:nvSpPr>
            <p:cNvPr id="6135" name="Google Shape;6135;p6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66"/>
          <p:cNvGrpSpPr/>
          <p:nvPr/>
        </p:nvGrpSpPr>
        <p:grpSpPr>
          <a:xfrm>
            <a:off x="1724593" y="1821799"/>
            <a:ext cx="354586" cy="353221"/>
            <a:chOff x="-35123050" y="3561225"/>
            <a:chExt cx="292225" cy="291100"/>
          </a:xfrm>
        </p:grpSpPr>
        <p:sp>
          <p:nvSpPr>
            <p:cNvPr id="6140" name="Google Shape;6140;p6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66"/>
          <p:cNvGrpSpPr/>
          <p:nvPr/>
        </p:nvGrpSpPr>
        <p:grpSpPr>
          <a:xfrm>
            <a:off x="1766652" y="2256940"/>
            <a:ext cx="270467" cy="353615"/>
            <a:chOff x="-35089175" y="3919600"/>
            <a:chExt cx="222900" cy="291425"/>
          </a:xfrm>
        </p:grpSpPr>
        <p:sp>
          <p:nvSpPr>
            <p:cNvPr id="6143" name="Google Shape;6143;p6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66"/>
          <p:cNvGrpSpPr/>
          <p:nvPr/>
        </p:nvGrpSpPr>
        <p:grpSpPr>
          <a:xfrm>
            <a:off x="3963648" y="1380303"/>
            <a:ext cx="336445" cy="354131"/>
            <a:chOff x="-33277650" y="3226875"/>
            <a:chExt cx="277275" cy="291850"/>
          </a:xfrm>
        </p:grpSpPr>
        <p:sp>
          <p:nvSpPr>
            <p:cNvPr id="6146" name="Google Shape;6146;p6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66"/>
          <p:cNvGrpSpPr/>
          <p:nvPr/>
        </p:nvGrpSpPr>
        <p:grpSpPr>
          <a:xfrm>
            <a:off x="3955048" y="1821587"/>
            <a:ext cx="353645" cy="353645"/>
            <a:chOff x="-33286325" y="3586425"/>
            <a:chExt cx="291450" cy="291450"/>
          </a:xfrm>
        </p:grpSpPr>
        <p:sp>
          <p:nvSpPr>
            <p:cNvPr id="6154" name="Google Shape;6154;p6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66"/>
          <p:cNvGrpSpPr/>
          <p:nvPr/>
        </p:nvGrpSpPr>
        <p:grpSpPr>
          <a:xfrm>
            <a:off x="3955048" y="2255969"/>
            <a:ext cx="353645" cy="355557"/>
            <a:chOff x="-33286325" y="3944800"/>
            <a:chExt cx="291450" cy="293025"/>
          </a:xfrm>
        </p:grpSpPr>
        <p:sp>
          <p:nvSpPr>
            <p:cNvPr id="6160" name="Google Shape;6160;p6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4" name="Google Shape;6164;p66"/>
          <p:cNvGrpSpPr/>
          <p:nvPr/>
        </p:nvGrpSpPr>
        <p:grpSpPr>
          <a:xfrm>
            <a:off x="2613445" y="2729129"/>
            <a:ext cx="353645" cy="356527"/>
            <a:chOff x="-31452725" y="3191825"/>
            <a:chExt cx="291450" cy="293825"/>
          </a:xfrm>
        </p:grpSpPr>
        <p:sp>
          <p:nvSpPr>
            <p:cNvPr id="6165" name="Google Shape;6165;p6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66"/>
          <p:cNvGrpSpPr/>
          <p:nvPr/>
        </p:nvGrpSpPr>
        <p:grpSpPr>
          <a:xfrm>
            <a:off x="2612975" y="3200744"/>
            <a:ext cx="354586" cy="354586"/>
            <a:chOff x="-31452725" y="3551775"/>
            <a:chExt cx="292225" cy="292225"/>
          </a:xfrm>
        </p:grpSpPr>
        <p:sp>
          <p:nvSpPr>
            <p:cNvPr id="6170" name="Google Shape;6170;p6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66"/>
          <p:cNvGrpSpPr/>
          <p:nvPr/>
        </p:nvGrpSpPr>
        <p:grpSpPr>
          <a:xfrm>
            <a:off x="2611534" y="3664729"/>
            <a:ext cx="357468" cy="356497"/>
            <a:chOff x="-31455100" y="3909350"/>
            <a:chExt cx="294600" cy="293800"/>
          </a:xfrm>
        </p:grpSpPr>
        <p:sp>
          <p:nvSpPr>
            <p:cNvPr id="6175" name="Google Shape;6175;p6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66"/>
          <p:cNvGrpSpPr/>
          <p:nvPr/>
        </p:nvGrpSpPr>
        <p:grpSpPr>
          <a:xfrm>
            <a:off x="3952719" y="3665684"/>
            <a:ext cx="353645" cy="354586"/>
            <a:chOff x="-30345325" y="3918800"/>
            <a:chExt cx="291450" cy="292225"/>
          </a:xfrm>
        </p:grpSpPr>
        <p:sp>
          <p:nvSpPr>
            <p:cNvPr id="6178" name="Google Shape;6178;p6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66"/>
          <p:cNvGrpSpPr/>
          <p:nvPr/>
        </p:nvGrpSpPr>
        <p:grpSpPr>
          <a:xfrm>
            <a:off x="2172184" y="1821587"/>
            <a:ext cx="353645" cy="353645"/>
            <a:chOff x="-34763900" y="3561225"/>
            <a:chExt cx="291450" cy="291450"/>
          </a:xfrm>
        </p:grpSpPr>
        <p:sp>
          <p:nvSpPr>
            <p:cNvPr id="6184" name="Google Shape;6184;p6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6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8" name="Google Shape;6188;p66"/>
          <p:cNvGrpSpPr/>
          <p:nvPr/>
        </p:nvGrpSpPr>
        <p:grpSpPr>
          <a:xfrm>
            <a:off x="827081" y="2730099"/>
            <a:ext cx="354586" cy="354586"/>
            <a:chOff x="-32927950" y="3227275"/>
            <a:chExt cx="292225" cy="292225"/>
          </a:xfrm>
        </p:grpSpPr>
        <p:sp>
          <p:nvSpPr>
            <p:cNvPr id="6189" name="Google Shape;6189;p6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4" name="Google Shape;6194;p66"/>
          <p:cNvGrpSpPr/>
          <p:nvPr/>
        </p:nvGrpSpPr>
        <p:grpSpPr>
          <a:xfrm>
            <a:off x="826596" y="3201213"/>
            <a:ext cx="355557" cy="353645"/>
            <a:chOff x="-32927950" y="3586425"/>
            <a:chExt cx="293025" cy="291450"/>
          </a:xfrm>
        </p:grpSpPr>
        <p:sp>
          <p:nvSpPr>
            <p:cNvPr id="6195" name="Google Shape;6195;p6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0" name="Google Shape;6200;p66"/>
          <p:cNvGrpSpPr/>
          <p:nvPr/>
        </p:nvGrpSpPr>
        <p:grpSpPr>
          <a:xfrm>
            <a:off x="827081" y="3665198"/>
            <a:ext cx="354586" cy="355557"/>
            <a:chOff x="-32927950" y="3944800"/>
            <a:chExt cx="292225" cy="293025"/>
          </a:xfrm>
        </p:grpSpPr>
        <p:sp>
          <p:nvSpPr>
            <p:cNvPr id="6201" name="Google Shape;6201;p6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66"/>
          <p:cNvGrpSpPr/>
          <p:nvPr/>
        </p:nvGrpSpPr>
        <p:grpSpPr>
          <a:xfrm>
            <a:off x="3055873" y="2730449"/>
            <a:ext cx="354586" cy="353888"/>
            <a:chOff x="-31094350" y="3194000"/>
            <a:chExt cx="292225" cy="291650"/>
          </a:xfrm>
        </p:grpSpPr>
        <p:sp>
          <p:nvSpPr>
            <p:cNvPr id="6211" name="Google Shape;6211;p6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66"/>
          <p:cNvGrpSpPr/>
          <p:nvPr/>
        </p:nvGrpSpPr>
        <p:grpSpPr>
          <a:xfrm>
            <a:off x="3056343" y="3200941"/>
            <a:ext cx="353645" cy="354191"/>
            <a:chOff x="-31093575" y="3552550"/>
            <a:chExt cx="291450" cy="291900"/>
          </a:xfrm>
        </p:grpSpPr>
        <p:sp>
          <p:nvSpPr>
            <p:cNvPr id="6220" name="Google Shape;6220;p6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4" name="Google Shape;6224;p66"/>
          <p:cNvGrpSpPr/>
          <p:nvPr/>
        </p:nvGrpSpPr>
        <p:grpSpPr>
          <a:xfrm>
            <a:off x="2182711" y="1380546"/>
            <a:ext cx="332593" cy="353645"/>
            <a:chOff x="-34755225" y="3202075"/>
            <a:chExt cx="274100" cy="291450"/>
          </a:xfrm>
        </p:grpSpPr>
        <p:sp>
          <p:nvSpPr>
            <p:cNvPr id="6225" name="Google Shape;6225;p6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66"/>
          <p:cNvGrpSpPr/>
          <p:nvPr/>
        </p:nvGrpSpPr>
        <p:grpSpPr>
          <a:xfrm>
            <a:off x="3056343" y="3666169"/>
            <a:ext cx="353645" cy="353615"/>
            <a:chOff x="-31093575" y="3911725"/>
            <a:chExt cx="291450" cy="291425"/>
          </a:xfrm>
        </p:grpSpPr>
        <p:sp>
          <p:nvSpPr>
            <p:cNvPr id="6233" name="Google Shape;6233;p6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66"/>
          <p:cNvGrpSpPr/>
          <p:nvPr/>
        </p:nvGrpSpPr>
        <p:grpSpPr>
          <a:xfrm>
            <a:off x="2165773" y="4123136"/>
            <a:ext cx="356497" cy="354586"/>
            <a:chOff x="-29946000" y="3183175"/>
            <a:chExt cx="293800" cy="292225"/>
          </a:xfrm>
        </p:grpSpPr>
        <p:sp>
          <p:nvSpPr>
            <p:cNvPr id="6236" name="Google Shape;6236;p6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2" name="Google Shape;6242;p66"/>
          <p:cNvGrpSpPr/>
          <p:nvPr/>
        </p:nvGrpSpPr>
        <p:grpSpPr>
          <a:xfrm>
            <a:off x="2610305" y="1380289"/>
            <a:ext cx="358408" cy="354161"/>
            <a:chOff x="-34408675" y="3202075"/>
            <a:chExt cx="295375" cy="291875"/>
          </a:xfrm>
        </p:grpSpPr>
        <p:sp>
          <p:nvSpPr>
            <p:cNvPr id="6243" name="Google Shape;6243;p6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66"/>
          <p:cNvGrpSpPr/>
          <p:nvPr/>
        </p:nvGrpSpPr>
        <p:grpSpPr>
          <a:xfrm>
            <a:off x="2612216" y="1820283"/>
            <a:ext cx="354586" cy="356254"/>
            <a:chOff x="-34405525" y="3558075"/>
            <a:chExt cx="292225" cy="293600"/>
          </a:xfrm>
        </p:grpSpPr>
        <p:sp>
          <p:nvSpPr>
            <p:cNvPr id="6248" name="Google Shape;6248;p6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66"/>
          <p:cNvGrpSpPr/>
          <p:nvPr/>
        </p:nvGrpSpPr>
        <p:grpSpPr>
          <a:xfrm>
            <a:off x="2611730" y="2256940"/>
            <a:ext cx="355557" cy="353615"/>
            <a:chOff x="-34406325" y="3919600"/>
            <a:chExt cx="293025" cy="291425"/>
          </a:xfrm>
        </p:grpSpPr>
        <p:sp>
          <p:nvSpPr>
            <p:cNvPr id="6252" name="Google Shape;6252;p6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66"/>
          <p:cNvGrpSpPr/>
          <p:nvPr/>
        </p:nvGrpSpPr>
        <p:grpSpPr>
          <a:xfrm>
            <a:off x="1275628" y="2736303"/>
            <a:ext cx="353645" cy="342179"/>
            <a:chOff x="-32568800" y="3232000"/>
            <a:chExt cx="291450" cy="282000"/>
          </a:xfrm>
        </p:grpSpPr>
        <p:sp>
          <p:nvSpPr>
            <p:cNvPr id="6260" name="Google Shape;6260;p6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6"/>
          <p:cNvGrpSpPr/>
          <p:nvPr/>
        </p:nvGrpSpPr>
        <p:grpSpPr>
          <a:xfrm>
            <a:off x="1275158" y="3201213"/>
            <a:ext cx="354586" cy="353645"/>
            <a:chOff x="-32569575" y="3586425"/>
            <a:chExt cx="292225" cy="291450"/>
          </a:xfrm>
        </p:grpSpPr>
        <p:sp>
          <p:nvSpPr>
            <p:cNvPr id="6263" name="Google Shape;6263;p6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66"/>
          <p:cNvGrpSpPr/>
          <p:nvPr/>
        </p:nvGrpSpPr>
        <p:grpSpPr>
          <a:xfrm>
            <a:off x="1266073" y="3665805"/>
            <a:ext cx="372756" cy="354343"/>
            <a:chOff x="-32576675" y="3944600"/>
            <a:chExt cx="307200" cy="292025"/>
          </a:xfrm>
        </p:grpSpPr>
        <p:sp>
          <p:nvSpPr>
            <p:cNvPr id="6266" name="Google Shape;6266;p6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66"/>
          <p:cNvGrpSpPr/>
          <p:nvPr/>
        </p:nvGrpSpPr>
        <p:grpSpPr>
          <a:xfrm>
            <a:off x="3511040" y="2730100"/>
            <a:ext cx="354586" cy="354586"/>
            <a:chOff x="-30735200" y="3192625"/>
            <a:chExt cx="292225" cy="292225"/>
          </a:xfrm>
        </p:grpSpPr>
        <p:sp>
          <p:nvSpPr>
            <p:cNvPr id="6269" name="Google Shape;6269;p6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66"/>
          <p:cNvGrpSpPr/>
          <p:nvPr/>
        </p:nvGrpSpPr>
        <p:grpSpPr>
          <a:xfrm>
            <a:off x="3511040" y="3201532"/>
            <a:ext cx="354586" cy="353008"/>
            <a:chOff x="-30735200" y="3552550"/>
            <a:chExt cx="292225" cy="290925"/>
          </a:xfrm>
        </p:grpSpPr>
        <p:sp>
          <p:nvSpPr>
            <p:cNvPr id="6277" name="Google Shape;6277;p6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66"/>
          <p:cNvGrpSpPr/>
          <p:nvPr/>
        </p:nvGrpSpPr>
        <p:grpSpPr>
          <a:xfrm>
            <a:off x="3511040" y="3666154"/>
            <a:ext cx="354586" cy="353645"/>
            <a:chOff x="-30735200" y="3910925"/>
            <a:chExt cx="292225" cy="291450"/>
          </a:xfrm>
        </p:grpSpPr>
        <p:sp>
          <p:nvSpPr>
            <p:cNvPr id="6280" name="Google Shape;6280;p6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2" name="Google Shape;6282;p6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3" name="Google Shape;6283;p66"/>
          <p:cNvGrpSpPr/>
          <p:nvPr/>
        </p:nvGrpSpPr>
        <p:grpSpPr>
          <a:xfrm>
            <a:off x="4864547" y="1375808"/>
            <a:ext cx="358971" cy="359224"/>
            <a:chOff x="-57956275" y="3197925"/>
            <a:chExt cx="319000" cy="319225"/>
          </a:xfrm>
        </p:grpSpPr>
        <p:sp>
          <p:nvSpPr>
            <p:cNvPr id="6284" name="Google Shape;6284;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1" name="Google Shape;6291;p66"/>
          <p:cNvGrpSpPr/>
          <p:nvPr/>
        </p:nvGrpSpPr>
        <p:grpSpPr>
          <a:xfrm>
            <a:off x="4886701" y="1832234"/>
            <a:ext cx="314662" cy="358971"/>
            <a:chOff x="-57940525" y="3590375"/>
            <a:chExt cx="279625" cy="319000"/>
          </a:xfrm>
        </p:grpSpPr>
        <p:sp>
          <p:nvSpPr>
            <p:cNvPr id="6292" name="Google Shape;6292;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66"/>
          <p:cNvGrpSpPr/>
          <p:nvPr/>
        </p:nvGrpSpPr>
        <p:grpSpPr>
          <a:xfrm>
            <a:off x="4857582" y="2273605"/>
            <a:ext cx="358099" cy="358999"/>
            <a:chOff x="-57959425" y="3982600"/>
            <a:chExt cx="318225" cy="319025"/>
          </a:xfrm>
        </p:grpSpPr>
        <p:sp>
          <p:nvSpPr>
            <p:cNvPr id="6298" name="Google Shape;6298;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66"/>
          <p:cNvGrpSpPr/>
          <p:nvPr/>
        </p:nvGrpSpPr>
        <p:grpSpPr>
          <a:xfrm>
            <a:off x="7057749" y="1376934"/>
            <a:ext cx="357226" cy="357226"/>
            <a:chOff x="-55987225" y="3198925"/>
            <a:chExt cx="317450" cy="317450"/>
          </a:xfrm>
        </p:grpSpPr>
        <p:sp>
          <p:nvSpPr>
            <p:cNvPr id="6303" name="Google Shape;6303;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66"/>
          <p:cNvGrpSpPr/>
          <p:nvPr/>
        </p:nvGrpSpPr>
        <p:grpSpPr>
          <a:xfrm>
            <a:off x="7057749" y="1832965"/>
            <a:ext cx="357226" cy="357367"/>
            <a:chOff x="-55987225" y="3591025"/>
            <a:chExt cx="317450" cy="317575"/>
          </a:xfrm>
        </p:grpSpPr>
        <p:sp>
          <p:nvSpPr>
            <p:cNvPr id="6308" name="Google Shape;6308;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66"/>
          <p:cNvGrpSpPr/>
          <p:nvPr/>
        </p:nvGrpSpPr>
        <p:grpSpPr>
          <a:xfrm>
            <a:off x="7071665" y="2273605"/>
            <a:ext cx="358999" cy="358999"/>
            <a:chOff x="-55988800" y="3982600"/>
            <a:chExt cx="319025" cy="319025"/>
          </a:xfrm>
        </p:grpSpPr>
        <p:sp>
          <p:nvSpPr>
            <p:cNvPr id="6314" name="Google Shape;6314;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66"/>
          <p:cNvGrpSpPr/>
          <p:nvPr/>
        </p:nvGrpSpPr>
        <p:grpSpPr>
          <a:xfrm>
            <a:off x="5730184" y="2731562"/>
            <a:ext cx="356326" cy="358971"/>
            <a:chOff x="-54026025" y="3192625"/>
            <a:chExt cx="316650" cy="319000"/>
          </a:xfrm>
        </p:grpSpPr>
        <p:sp>
          <p:nvSpPr>
            <p:cNvPr id="6320" name="Google Shape;6320;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66"/>
          <p:cNvGrpSpPr/>
          <p:nvPr/>
        </p:nvGrpSpPr>
        <p:grpSpPr>
          <a:xfrm>
            <a:off x="5750130" y="3202536"/>
            <a:ext cx="316434" cy="358099"/>
            <a:chOff x="-54007925" y="3584850"/>
            <a:chExt cx="281200" cy="318225"/>
          </a:xfrm>
        </p:grpSpPr>
        <p:sp>
          <p:nvSpPr>
            <p:cNvPr id="6329" name="Google Shape;6329;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66"/>
          <p:cNvGrpSpPr/>
          <p:nvPr/>
        </p:nvGrpSpPr>
        <p:grpSpPr>
          <a:xfrm>
            <a:off x="5750130" y="3664421"/>
            <a:ext cx="316434" cy="358914"/>
            <a:chOff x="-54007925" y="3975575"/>
            <a:chExt cx="281200" cy="318950"/>
          </a:xfrm>
        </p:grpSpPr>
        <p:sp>
          <p:nvSpPr>
            <p:cNvPr id="6336" name="Google Shape;6336;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66"/>
          <p:cNvGrpSpPr/>
          <p:nvPr/>
        </p:nvGrpSpPr>
        <p:grpSpPr>
          <a:xfrm>
            <a:off x="7984996" y="2748891"/>
            <a:ext cx="274770" cy="358492"/>
            <a:chOff x="-52005775" y="3208025"/>
            <a:chExt cx="244175" cy="318575"/>
          </a:xfrm>
        </p:grpSpPr>
        <p:sp>
          <p:nvSpPr>
            <p:cNvPr id="6341" name="Google Shape;6341;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66"/>
          <p:cNvGrpSpPr/>
          <p:nvPr/>
        </p:nvGrpSpPr>
        <p:grpSpPr>
          <a:xfrm>
            <a:off x="5291462" y="1376934"/>
            <a:ext cx="358099" cy="358099"/>
            <a:chOff x="-57568775" y="3198925"/>
            <a:chExt cx="318225" cy="318225"/>
          </a:xfrm>
        </p:grpSpPr>
        <p:sp>
          <p:nvSpPr>
            <p:cNvPr id="6353" name="Google Shape;6353;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9" name="Google Shape;6359;p66"/>
          <p:cNvGrpSpPr/>
          <p:nvPr/>
        </p:nvGrpSpPr>
        <p:grpSpPr>
          <a:xfrm>
            <a:off x="5313181" y="1832234"/>
            <a:ext cx="314662" cy="358099"/>
            <a:chOff x="-57549075" y="3590375"/>
            <a:chExt cx="279625" cy="318225"/>
          </a:xfrm>
        </p:grpSpPr>
        <p:sp>
          <p:nvSpPr>
            <p:cNvPr id="6360" name="Google Shape;6360;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66"/>
          <p:cNvGrpSpPr/>
          <p:nvPr/>
        </p:nvGrpSpPr>
        <p:grpSpPr>
          <a:xfrm>
            <a:off x="5305378" y="2273605"/>
            <a:ext cx="359871" cy="359871"/>
            <a:chOff x="-57570350" y="3982600"/>
            <a:chExt cx="319800" cy="319800"/>
          </a:xfrm>
        </p:grpSpPr>
        <p:sp>
          <p:nvSpPr>
            <p:cNvPr id="6365" name="Google Shape;6365;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66"/>
          <p:cNvGrpSpPr/>
          <p:nvPr/>
        </p:nvGrpSpPr>
        <p:grpSpPr>
          <a:xfrm>
            <a:off x="7520416" y="1376033"/>
            <a:ext cx="314662" cy="358999"/>
            <a:chOff x="-55576850" y="3198125"/>
            <a:chExt cx="279625" cy="319025"/>
          </a:xfrm>
        </p:grpSpPr>
        <p:sp>
          <p:nvSpPr>
            <p:cNvPr id="6370" name="Google Shape;6370;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66"/>
          <p:cNvGrpSpPr/>
          <p:nvPr/>
        </p:nvGrpSpPr>
        <p:grpSpPr>
          <a:xfrm>
            <a:off x="7497812" y="1832009"/>
            <a:ext cx="359871" cy="358324"/>
            <a:chOff x="-55596550" y="3590175"/>
            <a:chExt cx="319800" cy="318425"/>
          </a:xfrm>
        </p:grpSpPr>
        <p:sp>
          <p:nvSpPr>
            <p:cNvPr id="6375" name="Google Shape;6375;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66"/>
          <p:cNvGrpSpPr/>
          <p:nvPr/>
        </p:nvGrpSpPr>
        <p:grpSpPr>
          <a:xfrm>
            <a:off x="7513049" y="2273351"/>
            <a:ext cx="358999" cy="359252"/>
            <a:chOff x="-55595775" y="3982375"/>
            <a:chExt cx="319025" cy="319250"/>
          </a:xfrm>
        </p:grpSpPr>
        <p:sp>
          <p:nvSpPr>
            <p:cNvPr id="6380" name="Google Shape;6380;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66"/>
          <p:cNvGrpSpPr/>
          <p:nvPr/>
        </p:nvGrpSpPr>
        <p:grpSpPr>
          <a:xfrm>
            <a:off x="6170232" y="2731562"/>
            <a:ext cx="358999" cy="358099"/>
            <a:chOff x="-53635375" y="3192625"/>
            <a:chExt cx="319025" cy="318225"/>
          </a:xfrm>
        </p:grpSpPr>
        <p:sp>
          <p:nvSpPr>
            <p:cNvPr id="6387" name="Google Shape;6387;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66"/>
          <p:cNvGrpSpPr/>
          <p:nvPr/>
        </p:nvGrpSpPr>
        <p:grpSpPr>
          <a:xfrm>
            <a:off x="6192401" y="3202536"/>
            <a:ext cx="314662" cy="358999"/>
            <a:chOff x="-53615675" y="3584850"/>
            <a:chExt cx="279625" cy="319025"/>
          </a:xfrm>
        </p:grpSpPr>
        <p:sp>
          <p:nvSpPr>
            <p:cNvPr id="6391" name="Google Shape;6391;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66"/>
          <p:cNvGrpSpPr/>
          <p:nvPr/>
        </p:nvGrpSpPr>
        <p:grpSpPr>
          <a:xfrm>
            <a:off x="6170246" y="3665461"/>
            <a:ext cx="358971" cy="357874"/>
            <a:chOff x="-53634575" y="3976500"/>
            <a:chExt cx="319000" cy="318025"/>
          </a:xfrm>
        </p:grpSpPr>
        <p:sp>
          <p:nvSpPr>
            <p:cNvPr id="6395" name="Google Shape;6395;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66"/>
          <p:cNvGrpSpPr/>
          <p:nvPr/>
        </p:nvGrpSpPr>
        <p:grpSpPr>
          <a:xfrm>
            <a:off x="7965050" y="3208415"/>
            <a:ext cx="314662" cy="358436"/>
            <a:chOff x="-52023900" y="3590075"/>
            <a:chExt cx="279625" cy="318525"/>
          </a:xfrm>
        </p:grpSpPr>
        <p:sp>
          <p:nvSpPr>
            <p:cNvPr id="6404" name="Google Shape;6404;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1" name="Google Shape;6411;p66"/>
          <p:cNvGrpSpPr/>
          <p:nvPr/>
        </p:nvGrpSpPr>
        <p:grpSpPr>
          <a:xfrm>
            <a:off x="5728292" y="1376934"/>
            <a:ext cx="358971" cy="358971"/>
            <a:chOff x="-57173375" y="3198925"/>
            <a:chExt cx="319000" cy="319000"/>
          </a:xfrm>
        </p:grpSpPr>
        <p:sp>
          <p:nvSpPr>
            <p:cNvPr id="6412" name="Google Shape;6412;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66"/>
          <p:cNvGrpSpPr/>
          <p:nvPr/>
        </p:nvGrpSpPr>
        <p:grpSpPr>
          <a:xfrm>
            <a:off x="5729178" y="1854374"/>
            <a:ext cx="357198" cy="314690"/>
            <a:chOff x="-57176525" y="3610050"/>
            <a:chExt cx="317425" cy="279650"/>
          </a:xfrm>
        </p:grpSpPr>
        <p:sp>
          <p:nvSpPr>
            <p:cNvPr id="6417" name="Google Shape;6417;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66"/>
          <p:cNvGrpSpPr/>
          <p:nvPr/>
        </p:nvGrpSpPr>
        <p:grpSpPr>
          <a:xfrm>
            <a:off x="7939633" y="1376934"/>
            <a:ext cx="358099" cy="356326"/>
            <a:chOff x="-55202750" y="3198925"/>
            <a:chExt cx="318225" cy="316650"/>
          </a:xfrm>
        </p:grpSpPr>
        <p:sp>
          <p:nvSpPr>
            <p:cNvPr id="6423" name="Google Shape;6423;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66"/>
          <p:cNvGrpSpPr/>
          <p:nvPr/>
        </p:nvGrpSpPr>
        <p:grpSpPr>
          <a:xfrm>
            <a:off x="7950267" y="1832234"/>
            <a:ext cx="336830" cy="358099"/>
            <a:chOff x="-55194875" y="3590375"/>
            <a:chExt cx="299325" cy="318225"/>
          </a:xfrm>
        </p:grpSpPr>
        <p:sp>
          <p:nvSpPr>
            <p:cNvPr id="6426" name="Google Shape;6426;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1" name="Google Shape;6431;p66"/>
          <p:cNvGrpSpPr/>
          <p:nvPr/>
        </p:nvGrpSpPr>
        <p:grpSpPr>
          <a:xfrm>
            <a:off x="7954884" y="2274505"/>
            <a:ext cx="357198" cy="357198"/>
            <a:chOff x="-55203525" y="3983400"/>
            <a:chExt cx="317425" cy="317425"/>
          </a:xfrm>
        </p:grpSpPr>
        <p:sp>
          <p:nvSpPr>
            <p:cNvPr id="6432" name="Google Shape;6432;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66"/>
          <p:cNvGrpSpPr/>
          <p:nvPr/>
        </p:nvGrpSpPr>
        <p:grpSpPr>
          <a:xfrm>
            <a:off x="6621365" y="2731562"/>
            <a:ext cx="335930" cy="358971"/>
            <a:chOff x="-53232900" y="3192625"/>
            <a:chExt cx="298525" cy="319000"/>
          </a:xfrm>
        </p:grpSpPr>
        <p:sp>
          <p:nvSpPr>
            <p:cNvPr id="6436" name="Google Shape;6436;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66"/>
          <p:cNvGrpSpPr/>
          <p:nvPr/>
        </p:nvGrpSpPr>
        <p:grpSpPr>
          <a:xfrm>
            <a:off x="6610731" y="3202536"/>
            <a:ext cx="357198" cy="356326"/>
            <a:chOff x="-53242350" y="3584850"/>
            <a:chExt cx="317425" cy="316650"/>
          </a:xfrm>
        </p:grpSpPr>
        <p:sp>
          <p:nvSpPr>
            <p:cNvPr id="6445" name="Google Shape;6445;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66"/>
          <p:cNvGrpSpPr/>
          <p:nvPr/>
        </p:nvGrpSpPr>
        <p:grpSpPr>
          <a:xfrm>
            <a:off x="6631999" y="3665236"/>
            <a:ext cx="314662" cy="358999"/>
            <a:chOff x="-53224225" y="3976300"/>
            <a:chExt cx="279625" cy="319025"/>
          </a:xfrm>
        </p:grpSpPr>
        <p:sp>
          <p:nvSpPr>
            <p:cNvPr id="6451" name="Google Shape;6451;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6"/>
          <p:cNvGrpSpPr/>
          <p:nvPr/>
        </p:nvGrpSpPr>
        <p:grpSpPr>
          <a:xfrm>
            <a:off x="7942896" y="3672917"/>
            <a:ext cx="358971" cy="358408"/>
            <a:chOff x="-52043575" y="3983125"/>
            <a:chExt cx="319000" cy="318500"/>
          </a:xfrm>
        </p:grpSpPr>
        <p:sp>
          <p:nvSpPr>
            <p:cNvPr id="6459" name="Google Shape;6459;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6"/>
          <p:cNvGrpSpPr/>
          <p:nvPr/>
        </p:nvGrpSpPr>
        <p:grpSpPr>
          <a:xfrm>
            <a:off x="6196836" y="1376934"/>
            <a:ext cx="314662" cy="358971"/>
            <a:chOff x="-56766175" y="3198925"/>
            <a:chExt cx="279625" cy="319000"/>
          </a:xfrm>
        </p:grpSpPr>
        <p:sp>
          <p:nvSpPr>
            <p:cNvPr id="6469" name="Google Shape;6469;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66"/>
          <p:cNvGrpSpPr/>
          <p:nvPr/>
        </p:nvGrpSpPr>
        <p:grpSpPr>
          <a:xfrm>
            <a:off x="6195950" y="1832234"/>
            <a:ext cx="316434" cy="358099"/>
            <a:chOff x="-56766175" y="3590375"/>
            <a:chExt cx="281200" cy="318225"/>
          </a:xfrm>
        </p:grpSpPr>
        <p:sp>
          <p:nvSpPr>
            <p:cNvPr id="6477" name="Google Shape;6477;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66"/>
          <p:cNvGrpSpPr/>
          <p:nvPr/>
        </p:nvGrpSpPr>
        <p:grpSpPr>
          <a:xfrm>
            <a:off x="6232906" y="2273605"/>
            <a:ext cx="272126" cy="358099"/>
            <a:chOff x="-56747275" y="3982600"/>
            <a:chExt cx="241825" cy="318225"/>
          </a:xfrm>
        </p:grpSpPr>
        <p:sp>
          <p:nvSpPr>
            <p:cNvPr id="6482" name="Google Shape;6482;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9" name="Google Shape;6489;p66"/>
          <p:cNvGrpSpPr/>
          <p:nvPr/>
        </p:nvGrpSpPr>
        <p:grpSpPr>
          <a:xfrm>
            <a:off x="4840657" y="3215842"/>
            <a:ext cx="358999" cy="342991"/>
            <a:chOff x="-54812875" y="3596675"/>
            <a:chExt cx="319025" cy="304800"/>
          </a:xfrm>
        </p:grpSpPr>
        <p:sp>
          <p:nvSpPr>
            <p:cNvPr id="6490" name="Google Shape;6490;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7" name="Google Shape;6497;p6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9" name="Google Shape;6499;p66"/>
          <p:cNvGrpSpPr/>
          <p:nvPr/>
        </p:nvGrpSpPr>
        <p:grpSpPr>
          <a:xfrm>
            <a:off x="4862826" y="3672326"/>
            <a:ext cx="314662" cy="358099"/>
            <a:chOff x="-54793175" y="3982600"/>
            <a:chExt cx="279625" cy="318225"/>
          </a:xfrm>
        </p:grpSpPr>
        <p:sp>
          <p:nvSpPr>
            <p:cNvPr id="6500" name="Google Shape;6500;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7" name="Google Shape;6507;p66"/>
          <p:cNvGrpSpPr/>
          <p:nvPr/>
        </p:nvGrpSpPr>
        <p:grpSpPr>
          <a:xfrm>
            <a:off x="7074284" y="2731562"/>
            <a:ext cx="314662" cy="358099"/>
            <a:chOff x="-52832000" y="3192625"/>
            <a:chExt cx="279625" cy="318225"/>
          </a:xfrm>
        </p:grpSpPr>
        <p:sp>
          <p:nvSpPr>
            <p:cNvPr id="6508" name="Google Shape;6508;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66"/>
          <p:cNvGrpSpPr/>
          <p:nvPr/>
        </p:nvGrpSpPr>
        <p:grpSpPr>
          <a:xfrm>
            <a:off x="5760817" y="2272929"/>
            <a:ext cx="323524" cy="358774"/>
            <a:chOff x="-57162350" y="3982000"/>
            <a:chExt cx="287500" cy="318825"/>
          </a:xfrm>
        </p:grpSpPr>
        <p:sp>
          <p:nvSpPr>
            <p:cNvPr id="6517" name="Google Shape;6517;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66"/>
          <p:cNvGrpSpPr/>
          <p:nvPr/>
        </p:nvGrpSpPr>
        <p:grpSpPr>
          <a:xfrm>
            <a:off x="7052130" y="3203436"/>
            <a:ext cx="358971" cy="357198"/>
            <a:chOff x="-52851675" y="3585650"/>
            <a:chExt cx="319000" cy="317425"/>
          </a:xfrm>
        </p:grpSpPr>
        <p:sp>
          <p:nvSpPr>
            <p:cNvPr id="6526" name="Google Shape;6526;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66"/>
          <p:cNvGrpSpPr/>
          <p:nvPr/>
        </p:nvGrpSpPr>
        <p:grpSpPr>
          <a:xfrm>
            <a:off x="7074284" y="3665236"/>
            <a:ext cx="314662" cy="358999"/>
            <a:chOff x="-52832000" y="3976300"/>
            <a:chExt cx="279625" cy="319025"/>
          </a:xfrm>
        </p:grpSpPr>
        <p:sp>
          <p:nvSpPr>
            <p:cNvPr id="6533" name="Google Shape;6533;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66"/>
          <p:cNvGrpSpPr/>
          <p:nvPr/>
        </p:nvGrpSpPr>
        <p:grpSpPr>
          <a:xfrm>
            <a:off x="6191490" y="4119884"/>
            <a:ext cx="316434" cy="358099"/>
            <a:chOff x="-51633225" y="3198925"/>
            <a:chExt cx="281200" cy="318225"/>
          </a:xfrm>
        </p:grpSpPr>
        <p:sp>
          <p:nvSpPr>
            <p:cNvPr id="6539" name="Google Shape;6539;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66"/>
          <p:cNvGrpSpPr/>
          <p:nvPr/>
        </p:nvGrpSpPr>
        <p:grpSpPr>
          <a:xfrm>
            <a:off x="6610314" y="1377806"/>
            <a:ext cx="365188" cy="357226"/>
            <a:chOff x="-56396775" y="3199700"/>
            <a:chExt cx="324525" cy="317450"/>
          </a:xfrm>
        </p:grpSpPr>
        <p:sp>
          <p:nvSpPr>
            <p:cNvPr id="6547" name="Google Shape;6547;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66"/>
          <p:cNvGrpSpPr/>
          <p:nvPr/>
        </p:nvGrpSpPr>
        <p:grpSpPr>
          <a:xfrm>
            <a:off x="6613408" y="1843740"/>
            <a:ext cx="358999" cy="335958"/>
            <a:chOff x="-56394425" y="3600600"/>
            <a:chExt cx="319025" cy="298550"/>
          </a:xfrm>
        </p:grpSpPr>
        <p:sp>
          <p:nvSpPr>
            <p:cNvPr id="6554" name="Google Shape;6554;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66"/>
          <p:cNvGrpSpPr/>
          <p:nvPr/>
        </p:nvGrpSpPr>
        <p:grpSpPr>
          <a:xfrm>
            <a:off x="6644175" y="2274505"/>
            <a:ext cx="327068" cy="357198"/>
            <a:chOff x="-56379450" y="3983400"/>
            <a:chExt cx="290650" cy="317425"/>
          </a:xfrm>
        </p:grpSpPr>
        <p:sp>
          <p:nvSpPr>
            <p:cNvPr id="6558" name="Google Shape;6558;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6" name="Google Shape;6566;p66"/>
          <p:cNvGrpSpPr/>
          <p:nvPr/>
        </p:nvGrpSpPr>
        <p:grpSpPr>
          <a:xfrm>
            <a:off x="5307879" y="2738651"/>
            <a:ext cx="316434" cy="358971"/>
            <a:chOff x="-54401725" y="3198925"/>
            <a:chExt cx="281200" cy="319000"/>
          </a:xfrm>
        </p:grpSpPr>
        <p:sp>
          <p:nvSpPr>
            <p:cNvPr id="6567" name="Google Shape;6567;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66"/>
          <p:cNvGrpSpPr/>
          <p:nvPr/>
        </p:nvGrpSpPr>
        <p:grpSpPr>
          <a:xfrm>
            <a:off x="5308766" y="3208753"/>
            <a:ext cx="314662" cy="358099"/>
            <a:chOff x="-54401725" y="3590375"/>
            <a:chExt cx="279625" cy="318225"/>
          </a:xfrm>
        </p:grpSpPr>
        <p:sp>
          <p:nvSpPr>
            <p:cNvPr id="6579" name="Google Shape;6579;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5" name="Google Shape;6585;p66"/>
          <p:cNvGrpSpPr/>
          <p:nvPr/>
        </p:nvGrpSpPr>
        <p:grpSpPr>
          <a:xfrm>
            <a:off x="5306557" y="3672326"/>
            <a:ext cx="319079" cy="358099"/>
            <a:chOff x="-54403300" y="3982600"/>
            <a:chExt cx="283550" cy="318225"/>
          </a:xfrm>
        </p:grpSpPr>
        <p:sp>
          <p:nvSpPr>
            <p:cNvPr id="6586" name="Google Shape;6586;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66"/>
          <p:cNvGrpSpPr/>
          <p:nvPr/>
        </p:nvGrpSpPr>
        <p:grpSpPr>
          <a:xfrm>
            <a:off x="7493951" y="2733559"/>
            <a:ext cx="356298" cy="356973"/>
            <a:chOff x="-52458650" y="3194400"/>
            <a:chExt cx="316625" cy="317225"/>
          </a:xfrm>
        </p:grpSpPr>
        <p:sp>
          <p:nvSpPr>
            <p:cNvPr id="6592" name="Google Shape;6592;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66"/>
          <p:cNvGrpSpPr/>
          <p:nvPr/>
        </p:nvGrpSpPr>
        <p:grpSpPr>
          <a:xfrm>
            <a:off x="4862826" y="2738651"/>
            <a:ext cx="314662" cy="358971"/>
            <a:chOff x="-54793175" y="3198925"/>
            <a:chExt cx="279625" cy="319000"/>
          </a:xfrm>
        </p:grpSpPr>
        <p:sp>
          <p:nvSpPr>
            <p:cNvPr id="6601" name="Google Shape;6601;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66"/>
          <p:cNvGrpSpPr/>
          <p:nvPr/>
        </p:nvGrpSpPr>
        <p:grpSpPr>
          <a:xfrm>
            <a:off x="7503249" y="3202536"/>
            <a:ext cx="337703" cy="357845"/>
            <a:chOff x="-52450000" y="3584850"/>
            <a:chExt cx="300100" cy="318000"/>
          </a:xfrm>
        </p:grpSpPr>
        <p:sp>
          <p:nvSpPr>
            <p:cNvPr id="6609" name="Google Shape;6609;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66"/>
          <p:cNvGrpSpPr/>
          <p:nvPr/>
        </p:nvGrpSpPr>
        <p:grpSpPr>
          <a:xfrm>
            <a:off x="7514769" y="3667009"/>
            <a:ext cx="314662" cy="357226"/>
            <a:chOff x="-52440550" y="3977875"/>
            <a:chExt cx="279625" cy="317450"/>
          </a:xfrm>
        </p:grpSpPr>
        <p:sp>
          <p:nvSpPr>
            <p:cNvPr id="6617" name="Google Shape;6617;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66"/>
          <p:cNvGrpSpPr/>
          <p:nvPr/>
        </p:nvGrpSpPr>
        <p:grpSpPr>
          <a:xfrm>
            <a:off x="6626703" y="4123215"/>
            <a:ext cx="314662" cy="358999"/>
            <a:chOff x="-51623775" y="3584850"/>
            <a:chExt cx="279625" cy="319025"/>
          </a:xfrm>
        </p:grpSpPr>
        <p:sp>
          <p:nvSpPr>
            <p:cNvPr id="6626" name="Google Shape;6626;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5" name="Google Shape;6635;p6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Help &amp; Support Icons</a:t>
            </a:r>
            <a:endParaRPr sz="2400">
              <a:solidFill>
                <a:srgbClr val="FFFFFF"/>
              </a:solidFill>
            </a:endParaRPr>
          </a:p>
        </p:txBody>
      </p:sp>
      <p:sp>
        <p:nvSpPr>
          <p:cNvPr id="6636" name="Google Shape;6636;p6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Avatar Icons</a:t>
            </a:r>
            <a:endParaRPr sz="2400">
              <a:solidFill>
                <a:srgbClr val="FFFFFF"/>
              </a:solidFill>
            </a:endParaRPr>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40"/>
        <p:cNvGrpSpPr/>
        <p:nvPr/>
      </p:nvGrpSpPr>
      <p:grpSpPr>
        <a:xfrm>
          <a:off x="0" y="0"/>
          <a:ext cx="0" cy="0"/>
          <a:chOff x="0" y="0"/>
          <a:chExt cx="0" cy="0"/>
        </a:xfrm>
      </p:grpSpPr>
      <p:grpSp>
        <p:nvGrpSpPr>
          <p:cNvPr id="6641" name="Google Shape;6641;p67"/>
          <p:cNvGrpSpPr/>
          <p:nvPr/>
        </p:nvGrpSpPr>
        <p:grpSpPr>
          <a:xfrm>
            <a:off x="866775" y="1386849"/>
            <a:ext cx="276003" cy="357300"/>
            <a:chOff x="-50469125" y="3183175"/>
            <a:chExt cx="233150" cy="301825"/>
          </a:xfrm>
        </p:grpSpPr>
        <p:sp>
          <p:nvSpPr>
            <p:cNvPr id="6642" name="Google Shape;6642;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5" name="Google Shape;6645;p67"/>
          <p:cNvGrpSpPr/>
          <p:nvPr/>
        </p:nvGrpSpPr>
        <p:grpSpPr>
          <a:xfrm>
            <a:off x="826674" y="1822251"/>
            <a:ext cx="356205" cy="355288"/>
            <a:chOff x="-50504575" y="3550975"/>
            <a:chExt cx="300900" cy="300125"/>
          </a:xfrm>
        </p:grpSpPr>
        <p:sp>
          <p:nvSpPr>
            <p:cNvPr id="6646" name="Google Shape;6646;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67"/>
          <p:cNvGrpSpPr/>
          <p:nvPr/>
        </p:nvGrpSpPr>
        <p:grpSpPr>
          <a:xfrm>
            <a:off x="826674" y="2260493"/>
            <a:ext cx="356205" cy="354341"/>
            <a:chOff x="-50503000" y="3921175"/>
            <a:chExt cx="300900" cy="299325"/>
          </a:xfrm>
        </p:grpSpPr>
        <p:sp>
          <p:nvSpPr>
            <p:cNvPr id="6651" name="Google Shape;6651;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67"/>
          <p:cNvGrpSpPr/>
          <p:nvPr/>
        </p:nvGrpSpPr>
        <p:grpSpPr>
          <a:xfrm>
            <a:off x="3030727" y="1406411"/>
            <a:ext cx="355258" cy="356205"/>
            <a:chOff x="-48630025" y="3199700"/>
            <a:chExt cx="300100" cy="300900"/>
          </a:xfrm>
        </p:grpSpPr>
        <p:sp>
          <p:nvSpPr>
            <p:cNvPr id="6657" name="Google Shape;6657;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0" name="Google Shape;6660;p67"/>
          <p:cNvGrpSpPr/>
          <p:nvPr/>
        </p:nvGrpSpPr>
        <p:grpSpPr>
          <a:xfrm>
            <a:off x="3030727" y="1843707"/>
            <a:ext cx="355258" cy="355258"/>
            <a:chOff x="-48630025" y="3569100"/>
            <a:chExt cx="300100" cy="300100"/>
          </a:xfrm>
        </p:grpSpPr>
        <p:sp>
          <p:nvSpPr>
            <p:cNvPr id="6661" name="Google Shape;6661;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67"/>
          <p:cNvGrpSpPr/>
          <p:nvPr/>
        </p:nvGrpSpPr>
        <p:grpSpPr>
          <a:xfrm>
            <a:off x="3031201" y="2281003"/>
            <a:ext cx="354311" cy="353394"/>
            <a:chOff x="-48629225" y="3938500"/>
            <a:chExt cx="299300" cy="298525"/>
          </a:xfrm>
        </p:grpSpPr>
        <p:sp>
          <p:nvSpPr>
            <p:cNvPr id="6672" name="Google Shape;6672;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67"/>
          <p:cNvGrpSpPr/>
          <p:nvPr/>
        </p:nvGrpSpPr>
        <p:grpSpPr>
          <a:xfrm>
            <a:off x="1766604" y="2752344"/>
            <a:ext cx="311458" cy="354341"/>
            <a:chOff x="-46762575" y="3200500"/>
            <a:chExt cx="263100" cy="299325"/>
          </a:xfrm>
        </p:grpSpPr>
        <p:sp>
          <p:nvSpPr>
            <p:cNvPr id="6677" name="Google Shape;6677;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67"/>
          <p:cNvGrpSpPr/>
          <p:nvPr/>
        </p:nvGrpSpPr>
        <p:grpSpPr>
          <a:xfrm>
            <a:off x="1744689" y="3211066"/>
            <a:ext cx="355288" cy="312375"/>
            <a:chOff x="-46779900" y="3588000"/>
            <a:chExt cx="300125" cy="263875"/>
          </a:xfrm>
        </p:grpSpPr>
        <p:sp>
          <p:nvSpPr>
            <p:cNvPr id="6683" name="Google Shape;6683;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67"/>
          <p:cNvGrpSpPr/>
          <p:nvPr/>
        </p:nvGrpSpPr>
        <p:grpSpPr>
          <a:xfrm>
            <a:off x="1745162" y="3625988"/>
            <a:ext cx="354341" cy="353394"/>
            <a:chOff x="-46779100" y="3938500"/>
            <a:chExt cx="299325" cy="298525"/>
          </a:xfrm>
        </p:grpSpPr>
        <p:sp>
          <p:nvSpPr>
            <p:cNvPr id="6688" name="Google Shape;6688;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67"/>
          <p:cNvGrpSpPr/>
          <p:nvPr/>
        </p:nvGrpSpPr>
        <p:grpSpPr>
          <a:xfrm>
            <a:off x="3952900" y="2758855"/>
            <a:ext cx="355258" cy="355288"/>
            <a:chOff x="-44924250" y="3206000"/>
            <a:chExt cx="300100" cy="300125"/>
          </a:xfrm>
        </p:grpSpPr>
        <p:sp>
          <p:nvSpPr>
            <p:cNvPr id="6691" name="Google Shape;6691;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6" name="Google Shape;6696;p67"/>
          <p:cNvGrpSpPr/>
          <p:nvPr/>
        </p:nvGrpSpPr>
        <p:grpSpPr>
          <a:xfrm>
            <a:off x="1267386" y="1386849"/>
            <a:ext cx="355258" cy="355258"/>
            <a:chOff x="-50134375" y="3183175"/>
            <a:chExt cx="300100" cy="300100"/>
          </a:xfrm>
        </p:grpSpPr>
        <p:sp>
          <p:nvSpPr>
            <p:cNvPr id="6697" name="Google Shape;6697;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67"/>
          <p:cNvGrpSpPr/>
          <p:nvPr/>
        </p:nvGrpSpPr>
        <p:grpSpPr>
          <a:xfrm>
            <a:off x="1267386" y="1822251"/>
            <a:ext cx="355258" cy="355288"/>
            <a:chOff x="-50134375" y="3550975"/>
            <a:chExt cx="300100" cy="300125"/>
          </a:xfrm>
        </p:grpSpPr>
        <p:sp>
          <p:nvSpPr>
            <p:cNvPr id="6708" name="Google Shape;6708;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67"/>
          <p:cNvGrpSpPr/>
          <p:nvPr/>
        </p:nvGrpSpPr>
        <p:grpSpPr>
          <a:xfrm>
            <a:off x="1267386" y="2259783"/>
            <a:ext cx="355258" cy="355051"/>
            <a:chOff x="-50134375" y="3920575"/>
            <a:chExt cx="300100" cy="299925"/>
          </a:xfrm>
        </p:grpSpPr>
        <p:sp>
          <p:nvSpPr>
            <p:cNvPr id="6711" name="Google Shape;6711;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67"/>
          <p:cNvGrpSpPr/>
          <p:nvPr/>
        </p:nvGrpSpPr>
        <p:grpSpPr>
          <a:xfrm>
            <a:off x="3478110" y="1407358"/>
            <a:ext cx="357123" cy="355258"/>
            <a:chOff x="-48262200" y="3200500"/>
            <a:chExt cx="301675" cy="300100"/>
          </a:xfrm>
        </p:grpSpPr>
        <p:sp>
          <p:nvSpPr>
            <p:cNvPr id="6715" name="Google Shape;6715;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67"/>
          <p:cNvGrpSpPr/>
          <p:nvPr/>
        </p:nvGrpSpPr>
        <p:grpSpPr>
          <a:xfrm>
            <a:off x="3507483" y="1844447"/>
            <a:ext cx="298377" cy="354519"/>
            <a:chOff x="-48233050" y="3569725"/>
            <a:chExt cx="252050" cy="299475"/>
          </a:xfrm>
        </p:grpSpPr>
        <p:sp>
          <p:nvSpPr>
            <p:cNvPr id="6725" name="Google Shape;6725;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67"/>
          <p:cNvGrpSpPr/>
          <p:nvPr/>
        </p:nvGrpSpPr>
        <p:grpSpPr>
          <a:xfrm>
            <a:off x="3531248" y="2278191"/>
            <a:ext cx="250847" cy="358070"/>
            <a:chOff x="-48216525" y="3936125"/>
            <a:chExt cx="211900" cy="302475"/>
          </a:xfrm>
        </p:grpSpPr>
        <p:sp>
          <p:nvSpPr>
            <p:cNvPr id="6729" name="Google Shape;6729;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67"/>
          <p:cNvGrpSpPr/>
          <p:nvPr/>
        </p:nvGrpSpPr>
        <p:grpSpPr>
          <a:xfrm>
            <a:off x="2186966" y="2753261"/>
            <a:ext cx="355258" cy="355288"/>
            <a:chOff x="-46410500" y="3201275"/>
            <a:chExt cx="300100" cy="300125"/>
          </a:xfrm>
        </p:grpSpPr>
        <p:sp>
          <p:nvSpPr>
            <p:cNvPr id="6734" name="Google Shape;6734;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67"/>
          <p:cNvGrpSpPr/>
          <p:nvPr/>
        </p:nvGrpSpPr>
        <p:grpSpPr>
          <a:xfrm>
            <a:off x="2186966" y="3188692"/>
            <a:ext cx="355258" cy="356205"/>
            <a:chOff x="-46409700" y="3569100"/>
            <a:chExt cx="300100" cy="300900"/>
          </a:xfrm>
        </p:grpSpPr>
        <p:sp>
          <p:nvSpPr>
            <p:cNvPr id="6740" name="Google Shape;6740;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5" name="Google Shape;6745;p67"/>
          <p:cNvGrpSpPr/>
          <p:nvPr/>
        </p:nvGrpSpPr>
        <p:grpSpPr>
          <a:xfrm>
            <a:off x="2174847" y="3624124"/>
            <a:ext cx="379497" cy="358070"/>
            <a:chOff x="-46422300" y="3936925"/>
            <a:chExt cx="320575" cy="302475"/>
          </a:xfrm>
        </p:grpSpPr>
        <p:sp>
          <p:nvSpPr>
            <p:cNvPr id="6746" name="Google Shape;6746;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67"/>
          <p:cNvGrpSpPr/>
          <p:nvPr/>
        </p:nvGrpSpPr>
        <p:grpSpPr>
          <a:xfrm>
            <a:off x="3952426" y="3178452"/>
            <a:ext cx="356205" cy="355258"/>
            <a:chOff x="-44914800" y="3560450"/>
            <a:chExt cx="300900" cy="300100"/>
          </a:xfrm>
        </p:grpSpPr>
        <p:sp>
          <p:nvSpPr>
            <p:cNvPr id="6749" name="Google Shape;6749;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67"/>
          <p:cNvGrpSpPr/>
          <p:nvPr/>
        </p:nvGrpSpPr>
        <p:grpSpPr>
          <a:xfrm>
            <a:off x="1707478" y="1387086"/>
            <a:ext cx="354311" cy="354104"/>
            <a:chOff x="-49764975" y="3183375"/>
            <a:chExt cx="299300" cy="299125"/>
          </a:xfrm>
        </p:grpSpPr>
        <p:sp>
          <p:nvSpPr>
            <p:cNvPr id="6755" name="Google Shape;6755;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67"/>
          <p:cNvGrpSpPr/>
          <p:nvPr/>
        </p:nvGrpSpPr>
        <p:grpSpPr>
          <a:xfrm>
            <a:off x="1707478" y="1822547"/>
            <a:ext cx="354311" cy="355909"/>
            <a:chOff x="-49764975" y="3551225"/>
            <a:chExt cx="299300" cy="300650"/>
          </a:xfrm>
        </p:grpSpPr>
        <p:sp>
          <p:nvSpPr>
            <p:cNvPr id="6765" name="Google Shape;6765;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6" name="Google Shape;6776;p67"/>
          <p:cNvGrpSpPr/>
          <p:nvPr/>
        </p:nvGrpSpPr>
        <p:grpSpPr>
          <a:xfrm>
            <a:off x="1705140" y="2259310"/>
            <a:ext cx="358987" cy="355525"/>
            <a:chOff x="-49766550" y="3920175"/>
            <a:chExt cx="303250" cy="300325"/>
          </a:xfrm>
        </p:grpSpPr>
        <p:sp>
          <p:nvSpPr>
            <p:cNvPr id="6777" name="Google Shape;6777;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1" name="Google Shape;6781;p67"/>
          <p:cNvGrpSpPr/>
          <p:nvPr/>
        </p:nvGrpSpPr>
        <p:grpSpPr>
          <a:xfrm>
            <a:off x="3920671" y="1407358"/>
            <a:ext cx="357123" cy="354341"/>
            <a:chOff x="-47892800" y="3200500"/>
            <a:chExt cx="301675" cy="299325"/>
          </a:xfrm>
        </p:grpSpPr>
        <p:sp>
          <p:nvSpPr>
            <p:cNvPr id="6782" name="Google Shape;6782;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67"/>
          <p:cNvGrpSpPr/>
          <p:nvPr/>
        </p:nvGrpSpPr>
        <p:grpSpPr>
          <a:xfrm>
            <a:off x="3984537" y="1843707"/>
            <a:ext cx="229391" cy="355258"/>
            <a:chOff x="-47839250" y="3569100"/>
            <a:chExt cx="193775" cy="300100"/>
          </a:xfrm>
        </p:grpSpPr>
        <p:sp>
          <p:nvSpPr>
            <p:cNvPr id="6789" name="Google Shape;6789;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7"/>
          <p:cNvGrpSpPr/>
          <p:nvPr/>
        </p:nvGrpSpPr>
        <p:grpSpPr>
          <a:xfrm>
            <a:off x="3921603" y="2280056"/>
            <a:ext cx="355258" cy="356205"/>
            <a:chOff x="-47892800" y="3937700"/>
            <a:chExt cx="300100" cy="300900"/>
          </a:xfrm>
        </p:grpSpPr>
        <p:sp>
          <p:nvSpPr>
            <p:cNvPr id="6796" name="Google Shape;6796;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67"/>
          <p:cNvGrpSpPr/>
          <p:nvPr/>
        </p:nvGrpSpPr>
        <p:grpSpPr>
          <a:xfrm>
            <a:off x="2626898" y="2773770"/>
            <a:ext cx="355258" cy="311458"/>
            <a:chOff x="-46042675" y="3218600"/>
            <a:chExt cx="300100" cy="263100"/>
          </a:xfrm>
        </p:grpSpPr>
        <p:sp>
          <p:nvSpPr>
            <p:cNvPr id="6805" name="Google Shape;6805;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1" name="Google Shape;6811;p67"/>
          <p:cNvGrpSpPr/>
          <p:nvPr/>
        </p:nvGrpSpPr>
        <p:grpSpPr>
          <a:xfrm>
            <a:off x="2626898" y="3188219"/>
            <a:ext cx="355258" cy="323118"/>
            <a:chOff x="-46042675" y="3568700"/>
            <a:chExt cx="300100" cy="272950"/>
          </a:xfrm>
        </p:grpSpPr>
        <p:sp>
          <p:nvSpPr>
            <p:cNvPr id="6812" name="Google Shape;6812;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67"/>
          <p:cNvGrpSpPr/>
          <p:nvPr/>
        </p:nvGrpSpPr>
        <p:grpSpPr>
          <a:xfrm>
            <a:off x="2668849" y="3625189"/>
            <a:ext cx="271357" cy="356057"/>
            <a:chOff x="-46007225" y="3937825"/>
            <a:chExt cx="229225" cy="300775"/>
          </a:xfrm>
        </p:grpSpPr>
        <p:sp>
          <p:nvSpPr>
            <p:cNvPr id="6817" name="Google Shape;6817;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67"/>
          <p:cNvGrpSpPr/>
          <p:nvPr/>
        </p:nvGrpSpPr>
        <p:grpSpPr>
          <a:xfrm>
            <a:off x="3974341" y="3615275"/>
            <a:ext cx="312375" cy="357596"/>
            <a:chOff x="-44895900" y="3929450"/>
            <a:chExt cx="263875" cy="302075"/>
          </a:xfrm>
        </p:grpSpPr>
        <p:sp>
          <p:nvSpPr>
            <p:cNvPr id="6828" name="Google Shape;6828;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67"/>
          <p:cNvGrpSpPr/>
          <p:nvPr/>
        </p:nvGrpSpPr>
        <p:grpSpPr>
          <a:xfrm>
            <a:off x="2148160" y="1398036"/>
            <a:ext cx="356205" cy="332885"/>
            <a:chOff x="-49397175" y="3192625"/>
            <a:chExt cx="300900" cy="281200"/>
          </a:xfrm>
        </p:grpSpPr>
        <p:sp>
          <p:nvSpPr>
            <p:cNvPr id="6835" name="Google Shape;6835;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67"/>
          <p:cNvGrpSpPr/>
          <p:nvPr/>
        </p:nvGrpSpPr>
        <p:grpSpPr>
          <a:xfrm>
            <a:off x="2174263" y="1822251"/>
            <a:ext cx="304000" cy="356205"/>
            <a:chOff x="-49375900" y="3550975"/>
            <a:chExt cx="256800" cy="300900"/>
          </a:xfrm>
        </p:grpSpPr>
        <p:sp>
          <p:nvSpPr>
            <p:cNvPr id="6843" name="Google Shape;6843;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67"/>
          <p:cNvGrpSpPr/>
          <p:nvPr/>
        </p:nvGrpSpPr>
        <p:grpSpPr>
          <a:xfrm>
            <a:off x="2169616" y="2259546"/>
            <a:ext cx="313293" cy="356205"/>
            <a:chOff x="-49378250" y="3920375"/>
            <a:chExt cx="264650" cy="300900"/>
          </a:xfrm>
        </p:grpSpPr>
        <p:sp>
          <p:nvSpPr>
            <p:cNvPr id="6855" name="Google Shape;6855;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67"/>
          <p:cNvGrpSpPr/>
          <p:nvPr/>
        </p:nvGrpSpPr>
        <p:grpSpPr>
          <a:xfrm>
            <a:off x="888604" y="2752344"/>
            <a:ext cx="312375" cy="357123"/>
            <a:chOff x="-47505300" y="3200500"/>
            <a:chExt cx="263875" cy="301675"/>
          </a:xfrm>
        </p:grpSpPr>
        <p:sp>
          <p:nvSpPr>
            <p:cNvPr id="6863" name="Google Shape;6863;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67"/>
          <p:cNvGrpSpPr/>
          <p:nvPr/>
        </p:nvGrpSpPr>
        <p:grpSpPr>
          <a:xfrm>
            <a:off x="866704" y="3188692"/>
            <a:ext cx="356176" cy="355051"/>
            <a:chOff x="-47524975" y="3569100"/>
            <a:chExt cx="300875" cy="299925"/>
          </a:xfrm>
        </p:grpSpPr>
        <p:sp>
          <p:nvSpPr>
            <p:cNvPr id="6877" name="Google Shape;6877;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67"/>
          <p:cNvGrpSpPr/>
          <p:nvPr/>
        </p:nvGrpSpPr>
        <p:grpSpPr>
          <a:xfrm>
            <a:off x="867162" y="3667954"/>
            <a:ext cx="355258" cy="270410"/>
            <a:chOff x="-47523400" y="3973950"/>
            <a:chExt cx="300100" cy="228425"/>
          </a:xfrm>
        </p:grpSpPr>
        <p:sp>
          <p:nvSpPr>
            <p:cNvPr id="6883" name="Google Shape;6883;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67"/>
          <p:cNvGrpSpPr/>
          <p:nvPr/>
        </p:nvGrpSpPr>
        <p:grpSpPr>
          <a:xfrm>
            <a:off x="3072283" y="2750953"/>
            <a:ext cx="354341" cy="357596"/>
            <a:chOff x="-45673275" y="3199325"/>
            <a:chExt cx="299325" cy="302075"/>
          </a:xfrm>
        </p:grpSpPr>
        <p:sp>
          <p:nvSpPr>
            <p:cNvPr id="6889" name="Google Shape;6889;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67"/>
          <p:cNvGrpSpPr/>
          <p:nvPr/>
        </p:nvGrpSpPr>
        <p:grpSpPr>
          <a:xfrm>
            <a:off x="3071351" y="3209202"/>
            <a:ext cx="356205" cy="314240"/>
            <a:chOff x="-45674075" y="3586425"/>
            <a:chExt cx="300900" cy="265450"/>
          </a:xfrm>
        </p:grpSpPr>
        <p:sp>
          <p:nvSpPr>
            <p:cNvPr id="6893" name="Google Shape;6893;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67"/>
          <p:cNvGrpSpPr/>
          <p:nvPr/>
        </p:nvGrpSpPr>
        <p:grpSpPr>
          <a:xfrm>
            <a:off x="3072283" y="3625041"/>
            <a:ext cx="354341" cy="356205"/>
            <a:chOff x="-45673275" y="3937700"/>
            <a:chExt cx="299325" cy="300900"/>
          </a:xfrm>
        </p:grpSpPr>
        <p:sp>
          <p:nvSpPr>
            <p:cNvPr id="6896" name="Google Shape;6896;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67"/>
          <p:cNvGrpSpPr/>
          <p:nvPr/>
        </p:nvGrpSpPr>
        <p:grpSpPr>
          <a:xfrm>
            <a:off x="2186449" y="4117825"/>
            <a:ext cx="356205" cy="356205"/>
            <a:chOff x="-44512325" y="3176075"/>
            <a:chExt cx="300900" cy="300900"/>
          </a:xfrm>
        </p:grpSpPr>
        <p:sp>
          <p:nvSpPr>
            <p:cNvPr id="6903" name="Google Shape;6903;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67"/>
          <p:cNvGrpSpPr/>
          <p:nvPr/>
        </p:nvGrpSpPr>
        <p:grpSpPr>
          <a:xfrm>
            <a:off x="2589789" y="1386849"/>
            <a:ext cx="354341" cy="354341"/>
            <a:chOff x="-49027775" y="3183175"/>
            <a:chExt cx="299325" cy="299325"/>
          </a:xfrm>
        </p:grpSpPr>
        <p:sp>
          <p:nvSpPr>
            <p:cNvPr id="6907" name="Google Shape;6907;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67"/>
          <p:cNvGrpSpPr/>
          <p:nvPr/>
        </p:nvGrpSpPr>
        <p:grpSpPr>
          <a:xfrm>
            <a:off x="2589330" y="1822251"/>
            <a:ext cx="355258" cy="357152"/>
            <a:chOff x="-49027775" y="3550975"/>
            <a:chExt cx="300100" cy="301700"/>
          </a:xfrm>
        </p:grpSpPr>
        <p:sp>
          <p:nvSpPr>
            <p:cNvPr id="6912" name="Google Shape;6912;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7"/>
          <p:cNvGrpSpPr/>
          <p:nvPr/>
        </p:nvGrpSpPr>
        <p:grpSpPr>
          <a:xfrm>
            <a:off x="2587406" y="2259310"/>
            <a:ext cx="359106" cy="355525"/>
            <a:chOff x="-49031025" y="3920175"/>
            <a:chExt cx="303350" cy="300325"/>
          </a:xfrm>
        </p:grpSpPr>
        <p:sp>
          <p:nvSpPr>
            <p:cNvPr id="6923" name="Google Shape;6923;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67"/>
          <p:cNvGrpSpPr/>
          <p:nvPr/>
        </p:nvGrpSpPr>
        <p:grpSpPr>
          <a:xfrm>
            <a:off x="1303511" y="2752344"/>
            <a:ext cx="356176" cy="354341"/>
            <a:chOff x="-47155575" y="3200500"/>
            <a:chExt cx="300875" cy="299325"/>
          </a:xfrm>
        </p:grpSpPr>
        <p:sp>
          <p:nvSpPr>
            <p:cNvPr id="6930" name="Google Shape;6930;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67"/>
          <p:cNvGrpSpPr/>
          <p:nvPr/>
        </p:nvGrpSpPr>
        <p:grpSpPr>
          <a:xfrm>
            <a:off x="1303970" y="3188692"/>
            <a:ext cx="355258" cy="355258"/>
            <a:chOff x="-47154800" y="3569100"/>
            <a:chExt cx="300100" cy="300100"/>
          </a:xfrm>
        </p:grpSpPr>
        <p:sp>
          <p:nvSpPr>
            <p:cNvPr id="6937" name="Google Shape;6937;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7"/>
          <p:cNvGrpSpPr/>
          <p:nvPr/>
        </p:nvGrpSpPr>
        <p:grpSpPr>
          <a:xfrm>
            <a:off x="1304443" y="3626905"/>
            <a:ext cx="354311" cy="353423"/>
            <a:chOff x="-47154000" y="3939275"/>
            <a:chExt cx="299300" cy="298550"/>
          </a:xfrm>
        </p:grpSpPr>
        <p:sp>
          <p:nvSpPr>
            <p:cNvPr id="6944" name="Google Shape;6944;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67"/>
          <p:cNvGrpSpPr/>
          <p:nvPr/>
        </p:nvGrpSpPr>
        <p:grpSpPr>
          <a:xfrm>
            <a:off x="3529733" y="2752344"/>
            <a:ext cx="312375" cy="354341"/>
            <a:chOff x="-45286550" y="3200500"/>
            <a:chExt cx="263875" cy="299325"/>
          </a:xfrm>
        </p:grpSpPr>
        <p:sp>
          <p:nvSpPr>
            <p:cNvPr id="6949" name="Google Shape;6949;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67"/>
          <p:cNvGrpSpPr/>
          <p:nvPr/>
        </p:nvGrpSpPr>
        <p:grpSpPr>
          <a:xfrm>
            <a:off x="3529733" y="3189639"/>
            <a:ext cx="312375" cy="354311"/>
            <a:chOff x="-45286550" y="3569900"/>
            <a:chExt cx="263875" cy="299300"/>
          </a:xfrm>
        </p:grpSpPr>
        <p:sp>
          <p:nvSpPr>
            <p:cNvPr id="6953" name="Google Shape;6953;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67"/>
          <p:cNvGrpSpPr/>
          <p:nvPr/>
        </p:nvGrpSpPr>
        <p:grpSpPr>
          <a:xfrm>
            <a:off x="3540920" y="3625988"/>
            <a:ext cx="290001" cy="355258"/>
            <a:chOff x="-45277900" y="3938500"/>
            <a:chExt cx="244975" cy="300100"/>
          </a:xfrm>
        </p:grpSpPr>
        <p:sp>
          <p:nvSpPr>
            <p:cNvPr id="6960" name="Google Shape;6960;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67"/>
          <p:cNvGrpSpPr/>
          <p:nvPr/>
        </p:nvGrpSpPr>
        <p:grpSpPr>
          <a:xfrm>
            <a:off x="2626869" y="4095090"/>
            <a:ext cx="355258" cy="355258"/>
            <a:chOff x="-44502875" y="3576975"/>
            <a:chExt cx="300100" cy="300100"/>
          </a:xfrm>
        </p:grpSpPr>
        <p:sp>
          <p:nvSpPr>
            <p:cNvPr id="6965" name="Google Shape;6965;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67"/>
          <p:cNvGrpSpPr/>
          <p:nvPr/>
        </p:nvGrpSpPr>
        <p:grpSpPr>
          <a:xfrm>
            <a:off x="4835456" y="1828361"/>
            <a:ext cx="356196" cy="354670"/>
            <a:chOff x="-13946200" y="3647075"/>
            <a:chExt cx="353650" cy="352100"/>
          </a:xfrm>
        </p:grpSpPr>
        <p:sp>
          <p:nvSpPr>
            <p:cNvPr id="6969" name="Google Shape;6969;p6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67"/>
          <p:cNvGrpSpPr/>
          <p:nvPr/>
        </p:nvGrpSpPr>
        <p:grpSpPr>
          <a:xfrm>
            <a:off x="6618849" y="1387844"/>
            <a:ext cx="357002" cy="354267"/>
            <a:chOff x="-12163025" y="3214275"/>
            <a:chExt cx="354450" cy="351700"/>
          </a:xfrm>
        </p:grpSpPr>
        <p:sp>
          <p:nvSpPr>
            <p:cNvPr id="6976" name="Google Shape;6976;p6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67"/>
          <p:cNvGrpSpPr/>
          <p:nvPr/>
        </p:nvGrpSpPr>
        <p:grpSpPr>
          <a:xfrm>
            <a:off x="6619629" y="1827581"/>
            <a:ext cx="355441" cy="356232"/>
            <a:chOff x="-12160675" y="3647875"/>
            <a:chExt cx="352900" cy="353650"/>
          </a:xfrm>
        </p:grpSpPr>
        <p:sp>
          <p:nvSpPr>
            <p:cNvPr id="6980" name="Google Shape;6980;p6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67"/>
          <p:cNvGrpSpPr/>
          <p:nvPr/>
        </p:nvGrpSpPr>
        <p:grpSpPr>
          <a:xfrm>
            <a:off x="6630345" y="2272036"/>
            <a:ext cx="354635" cy="356232"/>
            <a:chOff x="-12160675" y="4081850"/>
            <a:chExt cx="352100" cy="353650"/>
          </a:xfrm>
        </p:grpSpPr>
        <p:sp>
          <p:nvSpPr>
            <p:cNvPr id="6988" name="Google Shape;6988;p6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67"/>
          <p:cNvGrpSpPr/>
          <p:nvPr/>
        </p:nvGrpSpPr>
        <p:grpSpPr>
          <a:xfrm>
            <a:off x="4835311" y="2746480"/>
            <a:ext cx="355416" cy="355652"/>
            <a:chOff x="-10391650" y="3180600"/>
            <a:chExt cx="352875" cy="353075"/>
          </a:xfrm>
        </p:grpSpPr>
        <p:sp>
          <p:nvSpPr>
            <p:cNvPr id="6995" name="Google Shape;6995;p6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67"/>
          <p:cNvGrpSpPr/>
          <p:nvPr/>
        </p:nvGrpSpPr>
        <p:grpSpPr>
          <a:xfrm>
            <a:off x="4835310" y="3223278"/>
            <a:ext cx="354635" cy="353890"/>
            <a:chOff x="-10390875" y="3616350"/>
            <a:chExt cx="352100" cy="351325"/>
          </a:xfrm>
        </p:grpSpPr>
        <p:sp>
          <p:nvSpPr>
            <p:cNvPr id="7002" name="Google Shape;7002;p6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67"/>
          <p:cNvGrpSpPr/>
          <p:nvPr/>
        </p:nvGrpSpPr>
        <p:grpSpPr>
          <a:xfrm>
            <a:off x="7502285" y="2747943"/>
            <a:ext cx="312585" cy="354670"/>
            <a:chOff x="-10370400" y="4049550"/>
            <a:chExt cx="310350" cy="352100"/>
          </a:xfrm>
        </p:grpSpPr>
        <p:sp>
          <p:nvSpPr>
            <p:cNvPr id="7006" name="Google Shape;7006;p6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7"/>
          <p:cNvGrpSpPr/>
          <p:nvPr/>
        </p:nvGrpSpPr>
        <p:grpSpPr>
          <a:xfrm>
            <a:off x="6606541" y="2746884"/>
            <a:ext cx="379236" cy="354847"/>
            <a:chOff x="-8674650" y="3210975"/>
            <a:chExt cx="376525" cy="352275"/>
          </a:xfrm>
        </p:grpSpPr>
        <p:sp>
          <p:nvSpPr>
            <p:cNvPr id="7012" name="Google Shape;7012;p6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67"/>
          <p:cNvGrpSpPr/>
          <p:nvPr/>
        </p:nvGrpSpPr>
        <p:grpSpPr>
          <a:xfrm>
            <a:off x="5278038" y="1828361"/>
            <a:ext cx="356221" cy="354670"/>
            <a:chOff x="-13512225" y="3647075"/>
            <a:chExt cx="353675" cy="352100"/>
          </a:xfrm>
        </p:grpSpPr>
        <p:sp>
          <p:nvSpPr>
            <p:cNvPr id="7019" name="Google Shape;7019;p6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7"/>
          <p:cNvGrpSpPr/>
          <p:nvPr/>
        </p:nvGrpSpPr>
        <p:grpSpPr>
          <a:xfrm>
            <a:off x="5288351" y="2272427"/>
            <a:ext cx="356221" cy="355451"/>
            <a:chOff x="-13512225" y="4080275"/>
            <a:chExt cx="353675" cy="352875"/>
          </a:xfrm>
        </p:grpSpPr>
        <p:sp>
          <p:nvSpPr>
            <p:cNvPr id="7030" name="Google Shape;7030;p6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67"/>
          <p:cNvGrpSpPr/>
          <p:nvPr/>
        </p:nvGrpSpPr>
        <p:grpSpPr>
          <a:xfrm>
            <a:off x="7061431" y="1419788"/>
            <a:ext cx="356196" cy="290379"/>
            <a:chOff x="-11728250" y="3245400"/>
            <a:chExt cx="353650" cy="288275"/>
          </a:xfrm>
        </p:grpSpPr>
        <p:sp>
          <p:nvSpPr>
            <p:cNvPr id="7042" name="Google Shape;7042;p6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7"/>
          <p:cNvGrpSpPr/>
          <p:nvPr/>
        </p:nvGrpSpPr>
        <p:grpSpPr>
          <a:xfrm>
            <a:off x="7093939" y="2272427"/>
            <a:ext cx="311804" cy="355451"/>
            <a:chOff x="-11703850" y="4081850"/>
            <a:chExt cx="309575" cy="352875"/>
          </a:xfrm>
        </p:grpSpPr>
        <p:sp>
          <p:nvSpPr>
            <p:cNvPr id="7048" name="Google Shape;7048;p6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67"/>
          <p:cNvGrpSpPr/>
          <p:nvPr/>
        </p:nvGrpSpPr>
        <p:grpSpPr>
          <a:xfrm>
            <a:off x="5282595" y="2746580"/>
            <a:ext cx="357002" cy="355451"/>
            <a:chOff x="-9958475" y="3180025"/>
            <a:chExt cx="354450" cy="352875"/>
          </a:xfrm>
        </p:grpSpPr>
        <p:sp>
          <p:nvSpPr>
            <p:cNvPr id="7057" name="Google Shape;7057;p6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7"/>
          <p:cNvGrpSpPr/>
          <p:nvPr/>
        </p:nvGrpSpPr>
        <p:grpSpPr>
          <a:xfrm>
            <a:off x="5291722" y="3222561"/>
            <a:ext cx="337966" cy="355325"/>
            <a:chOff x="-9949025" y="3615575"/>
            <a:chExt cx="335550" cy="352750"/>
          </a:xfrm>
        </p:grpSpPr>
        <p:sp>
          <p:nvSpPr>
            <p:cNvPr id="7061" name="Google Shape;7061;p6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4" name="Google Shape;7064;p67"/>
          <p:cNvGrpSpPr/>
          <p:nvPr/>
        </p:nvGrpSpPr>
        <p:grpSpPr>
          <a:xfrm>
            <a:off x="7926568" y="2746067"/>
            <a:ext cx="360175" cy="358423"/>
            <a:chOff x="-9961625" y="4048175"/>
            <a:chExt cx="357600" cy="355825"/>
          </a:xfrm>
        </p:grpSpPr>
        <p:sp>
          <p:nvSpPr>
            <p:cNvPr id="7065" name="Google Shape;7065;p6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67"/>
          <p:cNvGrpSpPr/>
          <p:nvPr/>
        </p:nvGrpSpPr>
        <p:grpSpPr>
          <a:xfrm>
            <a:off x="6613289" y="3221579"/>
            <a:ext cx="364959" cy="357289"/>
            <a:chOff x="-8680950" y="3624225"/>
            <a:chExt cx="362350" cy="354700"/>
          </a:xfrm>
        </p:grpSpPr>
        <p:sp>
          <p:nvSpPr>
            <p:cNvPr id="7072" name="Google Shape;7072;p6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7"/>
          <p:cNvGrpSpPr/>
          <p:nvPr/>
        </p:nvGrpSpPr>
        <p:grpSpPr>
          <a:xfrm>
            <a:off x="5749533" y="1387239"/>
            <a:ext cx="313365" cy="355476"/>
            <a:chOff x="-13056975" y="3212300"/>
            <a:chExt cx="311125" cy="352900"/>
          </a:xfrm>
        </p:grpSpPr>
        <p:sp>
          <p:nvSpPr>
            <p:cNvPr id="7079" name="Google Shape;7079;p6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67"/>
          <p:cNvGrpSpPr/>
          <p:nvPr/>
        </p:nvGrpSpPr>
        <p:grpSpPr>
          <a:xfrm>
            <a:off x="5726921" y="1828034"/>
            <a:ext cx="358588" cy="355325"/>
            <a:chOff x="-13077450" y="3647075"/>
            <a:chExt cx="356025" cy="352750"/>
          </a:xfrm>
        </p:grpSpPr>
        <p:sp>
          <p:nvSpPr>
            <p:cNvPr id="7084" name="Google Shape;7084;p6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67"/>
          <p:cNvGrpSpPr/>
          <p:nvPr/>
        </p:nvGrpSpPr>
        <p:grpSpPr>
          <a:xfrm>
            <a:off x="5738027" y="2271633"/>
            <a:ext cx="357002" cy="357037"/>
            <a:chOff x="-13079025" y="4079475"/>
            <a:chExt cx="354450" cy="354450"/>
          </a:xfrm>
        </p:grpSpPr>
        <p:sp>
          <p:nvSpPr>
            <p:cNvPr id="7088" name="Google Shape;7088;p6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67"/>
          <p:cNvGrpSpPr/>
          <p:nvPr/>
        </p:nvGrpSpPr>
        <p:grpSpPr>
          <a:xfrm>
            <a:off x="7511094" y="1387642"/>
            <a:ext cx="356221" cy="354670"/>
            <a:chOff x="-11292700" y="3213875"/>
            <a:chExt cx="353675" cy="352100"/>
          </a:xfrm>
        </p:grpSpPr>
        <p:sp>
          <p:nvSpPr>
            <p:cNvPr id="7093" name="Google Shape;7093;p6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7"/>
          <p:cNvGrpSpPr/>
          <p:nvPr/>
        </p:nvGrpSpPr>
        <p:grpSpPr>
          <a:xfrm>
            <a:off x="7505152" y="1827581"/>
            <a:ext cx="368106" cy="356232"/>
            <a:chOff x="-11299000" y="3647875"/>
            <a:chExt cx="365475" cy="353650"/>
          </a:xfrm>
        </p:grpSpPr>
        <p:sp>
          <p:nvSpPr>
            <p:cNvPr id="7101" name="Google Shape;7101;p6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67"/>
          <p:cNvGrpSpPr/>
          <p:nvPr/>
        </p:nvGrpSpPr>
        <p:grpSpPr>
          <a:xfrm>
            <a:off x="7520614" y="2283532"/>
            <a:ext cx="357808" cy="333240"/>
            <a:chOff x="-11295075" y="4092875"/>
            <a:chExt cx="355250" cy="330825"/>
          </a:xfrm>
        </p:grpSpPr>
        <p:sp>
          <p:nvSpPr>
            <p:cNvPr id="7108" name="Google Shape;7108;p6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67"/>
          <p:cNvGrpSpPr/>
          <p:nvPr/>
        </p:nvGrpSpPr>
        <p:grpSpPr>
          <a:xfrm>
            <a:off x="5746214" y="2746580"/>
            <a:ext cx="312585" cy="355451"/>
            <a:chOff x="-9500075" y="3180800"/>
            <a:chExt cx="310350" cy="352875"/>
          </a:xfrm>
        </p:grpSpPr>
        <p:sp>
          <p:nvSpPr>
            <p:cNvPr id="7114" name="Google Shape;7114;p6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67"/>
          <p:cNvGrpSpPr/>
          <p:nvPr/>
        </p:nvGrpSpPr>
        <p:grpSpPr>
          <a:xfrm>
            <a:off x="5724005" y="3222095"/>
            <a:ext cx="356221" cy="356257"/>
            <a:chOff x="-9523700" y="3614000"/>
            <a:chExt cx="353675" cy="353675"/>
          </a:xfrm>
        </p:grpSpPr>
        <p:sp>
          <p:nvSpPr>
            <p:cNvPr id="7124" name="Google Shape;7124;p6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7"/>
          <p:cNvGrpSpPr/>
          <p:nvPr/>
        </p:nvGrpSpPr>
        <p:grpSpPr>
          <a:xfrm>
            <a:off x="7508956" y="3244737"/>
            <a:ext cx="356221" cy="354670"/>
            <a:chOff x="-9523700" y="4049550"/>
            <a:chExt cx="353675" cy="352100"/>
          </a:xfrm>
        </p:grpSpPr>
        <p:sp>
          <p:nvSpPr>
            <p:cNvPr id="7134" name="Google Shape;7134;p6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67"/>
          <p:cNvGrpSpPr/>
          <p:nvPr/>
        </p:nvGrpSpPr>
        <p:grpSpPr>
          <a:xfrm>
            <a:off x="7065071" y="3244710"/>
            <a:ext cx="357002" cy="311029"/>
            <a:chOff x="-8209150" y="3659675"/>
            <a:chExt cx="354450" cy="308775"/>
          </a:xfrm>
        </p:grpSpPr>
        <p:sp>
          <p:nvSpPr>
            <p:cNvPr id="7142" name="Google Shape;7142;p6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67"/>
          <p:cNvGrpSpPr/>
          <p:nvPr/>
        </p:nvGrpSpPr>
        <p:grpSpPr>
          <a:xfrm>
            <a:off x="6178632" y="2273623"/>
            <a:ext cx="356221" cy="353059"/>
            <a:chOff x="-12643475" y="4081850"/>
            <a:chExt cx="353675" cy="350500"/>
          </a:xfrm>
        </p:grpSpPr>
        <p:sp>
          <p:nvSpPr>
            <p:cNvPr id="7149" name="Google Shape;7149;p6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3" name="Google Shape;7153;p6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4" name="Google Shape;7154;p67"/>
          <p:cNvGrpSpPr/>
          <p:nvPr/>
        </p:nvGrpSpPr>
        <p:grpSpPr>
          <a:xfrm>
            <a:off x="7961232" y="2283532"/>
            <a:ext cx="356221" cy="333240"/>
            <a:chOff x="-10858725" y="4092875"/>
            <a:chExt cx="353675" cy="330825"/>
          </a:xfrm>
        </p:grpSpPr>
        <p:sp>
          <p:nvSpPr>
            <p:cNvPr id="7155" name="Google Shape;7155;p6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67"/>
          <p:cNvGrpSpPr/>
          <p:nvPr/>
        </p:nvGrpSpPr>
        <p:grpSpPr>
          <a:xfrm>
            <a:off x="6219755" y="3222498"/>
            <a:ext cx="252278" cy="355451"/>
            <a:chOff x="-9039300" y="3614000"/>
            <a:chExt cx="250475" cy="352875"/>
          </a:xfrm>
        </p:grpSpPr>
        <p:sp>
          <p:nvSpPr>
            <p:cNvPr id="7162" name="Google Shape;7162;p6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67"/>
          <p:cNvGrpSpPr/>
          <p:nvPr/>
        </p:nvGrpSpPr>
        <p:grpSpPr>
          <a:xfrm>
            <a:off x="7951721" y="3244737"/>
            <a:ext cx="354635" cy="354670"/>
            <a:chOff x="-9088150" y="4049550"/>
            <a:chExt cx="352100" cy="352100"/>
          </a:xfrm>
        </p:grpSpPr>
        <p:sp>
          <p:nvSpPr>
            <p:cNvPr id="7165" name="Google Shape;7165;p6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7"/>
          <p:cNvGrpSpPr/>
          <p:nvPr/>
        </p:nvGrpSpPr>
        <p:grpSpPr>
          <a:xfrm>
            <a:off x="7086085" y="2746970"/>
            <a:ext cx="315757" cy="354670"/>
            <a:chOff x="-8191825" y="3174500"/>
            <a:chExt cx="313500" cy="352100"/>
          </a:xfrm>
        </p:grpSpPr>
        <p:sp>
          <p:nvSpPr>
            <p:cNvPr id="7172" name="Google Shape;7172;p6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67"/>
          <p:cNvGrpSpPr/>
          <p:nvPr/>
        </p:nvGrpSpPr>
        <p:grpSpPr>
          <a:xfrm>
            <a:off x="4835443" y="1387491"/>
            <a:ext cx="356221" cy="354973"/>
            <a:chOff x="-13947000" y="3212800"/>
            <a:chExt cx="353675" cy="352400"/>
          </a:xfrm>
        </p:grpSpPr>
        <p:sp>
          <p:nvSpPr>
            <p:cNvPr id="7176" name="Google Shape;7176;p6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8" name="Google Shape;7178;p6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9" name="Google Shape;7179;p67"/>
          <p:cNvGrpSpPr/>
          <p:nvPr/>
        </p:nvGrpSpPr>
        <p:grpSpPr>
          <a:xfrm>
            <a:off x="5278038" y="1386849"/>
            <a:ext cx="356221" cy="356257"/>
            <a:chOff x="-13512225" y="3211525"/>
            <a:chExt cx="353675" cy="353675"/>
          </a:xfrm>
        </p:grpSpPr>
        <p:sp>
          <p:nvSpPr>
            <p:cNvPr id="7180" name="Google Shape;7180;p6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67"/>
          <p:cNvGrpSpPr/>
          <p:nvPr/>
        </p:nvGrpSpPr>
        <p:grpSpPr>
          <a:xfrm>
            <a:off x="6168320" y="1387239"/>
            <a:ext cx="356221" cy="355476"/>
            <a:chOff x="-12643475" y="3212300"/>
            <a:chExt cx="353675" cy="352900"/>
          </a:xfrm>
        </p:grpSpPr>
        <p:sp>
          <p:nvSpPr>
            <p:cNvPr id="7186" name="Google Shape;7186;p6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67"/>
          <p:cNvGrpSpPr/>
          <p:nvPr/>
        </p:nvGrpSpPr>
        <p:grpSpPr>
          <a:xfrm>
            <a:off x="6168320" y="1839013"/>
            <a:ext cx="356221" cy="333366"/>
            <a:chOff x="-12643475" y="3657325"/>
            <a:chExt cx="353675" cy="330950"/>
          </a:xfrm>
        </p:grpSpPr>
        <p:sp>
          <p:nvSpPr>
            <p:cNvPr id="7196" name="Google Shape;7196;p6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7"/>
          <p:cNvGrpSpPr/>
          <p:nvPr/>
        </p:nvGrpSpPr>
        <p:grpSpPr>
          <a:xfrm>
            <a:off x="7951322" y="1387642"/>
            <a:ext cx="355416" cy="354670"/>
            <a:chOff x="-10857925" y="3213875"/>
            <a:chExt cx="352875" cy="352100"/>
          </a:xfrm>
        </p:grpSpPr>
        <p:sp>
          <p:nvSpPr>
            <p:cNvPr id="7203" name="Google Shape;7203;p6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67"/>
          <p:cNvGrpSpPr/>
          <p:nvPr/>
        </p:nvGrpSpPr>
        <p:grpSpPr>
          <a:xfrm>
            <a:off x="6168237" y="2747071"/>
            <a:ext cx="356096" cy="354469"/>
            <a:chOff x="-9089725" y="3180200"/>
            <a:chExt cx="353550" cy="351900"/>
          </a:xfrm>
        </p:grpSpPr>
        <p:sp>
          <p:nvSpPr>
            <p:cNvPr id="7214" name="Google Shape;7214;p6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67"/>
          <p:cNvGrpSpPr/>
          <p:nvPr/>
        </p:nvGrpSpPr>
        <p:grpSpPr>
          <a:xfrm>
            <a:off x="7060235" y="1826875"/>
            <a:ext cx="358588" cy="357642"/>
            <a:chOff x="7083760" y="1971660"/>
            <a:chExt cx="358588" cy="357642"/>
          </a:xfrm>
        </p:grpSpPr>
        <p:sp>
          <p:nvSpPr>
            <p:cNvPr id="7217" name="Google Shape;7217;p6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9" name="Google Shape;7229;p6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Creative Process Icons</a:t>
            </a:r>
            <a:endParaRPr sz="2400">
              <a:solidFill>
                <a:srgbClr val="FFFFFF"/>
              </a:solidFill>
            </a:endParaRPr>
          </a:p>
        </p:txBody>
      </p:sp>
      <p:sp>
        <p:nvSpPr>
          <p:cNvPr id="7230" name="Google Shape;7230;p6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Performing Arts Icons</a:t>
            </a:r>
            <a:endParaRPr sz="2400">
              <a:solidFill>
                <a:srgbClr val="FFFFFF"/>
              </a:solidFill>
            </a:endParaRPr>
          </a:p>
        </p:txBody>
      </p:sp>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34"/>
        <p:cNvGrpSpPr/>
        <p:nvPr/>
      </p:nvGrpSpPr>
      <p:grpSpPr>
        <a:xfrm>
          <a:off x="0" y="0"/>
          <a:ext cx="0" cy="0"/>
          <a:chOff x="0" y="0"/>
          <a:chExt cx="0" cy="0"/>
        </a:xfrm>
      </p:grpSpPr>
      <p:sp>
        <p:nvSpPr>
          <p:cNvPr id="7235" name="Google Shape;7235;p6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6" name="Google Shape;7236;p68"/>
          <p:cNvGrpSpPr/>
          <p:nvPr/>
        </p:nvGrpSpPr>
        <p:grpSpPr>
          <a:xfrm>
            <a:off x="719610" y="2243507"/>
            <a:ext cx="452798" cy="449473"/>
            <a:chOff x="-21322300" y="3693325"/>
            <a:chExt cx="306400" cy="304150"/>
          </a:xfrm>
        </p:grpSpPr>
        <p:sp>
          <p:nvSpPr>
            <p:cNvPr id="7237" name="Google Shape;7237;p6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8"/>
          <p:cNvGrpSpPr/>
          <p:nvPr/>
        </p:nvGrpSpPr>
        <p:grpSpPr>
          <a:xfrm>
            <a:off x="719019" y="2810244"/>
            <a:ext cx="453980" cy="422540"/>
            <a:chOff x="-21322300" y="4077125"/>
            <a:chExt cx="307200" cy="285925"/>
          </a:xfrm>
        </p:grpSpPr>
        <p:sp>
          <p:nvSpPr>
            <p:cNvPr id="7242" name="Google Shape;7242;p6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68"/>
          <p:cNvGrpSpPr/>
          <p:nvPr/>
        </p:nvGrpSpPr>
        <p:grpSpPr>
          <a:xfrm>
            <a:off x="3496195" y="1689128"/>
            <a:ext cx="451653" cy="450212"/>
            <a:chOff x="-19394200" y="3333800"/>
            <a:chExt cx="305625" cy="304650"/>
          </a:xfrm>
        </p:grpSpPr>
        <p:sp>
          <p:nvSpPr>
            <p:cNvPr id="7255" name="Google Shape;7255;p6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68"/>
          <p:cNvGrpSpPr/>
          <p:nvPr/>
        </p:nvGrpSpPr>
        <p:grpSpPr>
          <a:xfrm>
            <a:off x="3495032" y="2243580"/>
            <a:ext cx="453980" cy="449325"/>
            <a:chOff x="-19396575" y="3708500"/>
            <a:chExt cx="307200" cy="304050"/>
          </a:xfrm>
        </p:grpSpPr>
        <p:sp>
          <p:nvSpPr>
            <p:cNvPr id="7265" name="Google Shape;7265;p6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8"/>
          <p:cNvGrpSpPr/>
          <p:nvPr/>
        </p:nvGrpSpPr>
        <p:grpSpPr>
          <a:xfrm>
            <a:off x="3489212" y="2796461"/>
            <a:ext cx="465618" cy="450101"/>
            <a:chOff x="-19394200" y="4084200"/>
            <a:chExt cx="315075" cy="304575"/>
          </a:xfrm>
        </p:grpSpPr>
        <p:sp>
          <p:nvSpPr>
            <p:cNvPr id="7269" name="Google Shape;7269;p6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68"/>
          <p:cNvGrpSpPr/>
          <p:nvPr/>
        </p:nvGrpSpPr>
        <p:grpSpPr>
          <a:xfrm>
            <a:off x="6294923" y="1689001"/>
            <a:ext cx="400447" cy="450470"/>
            <a:chOff x="-17526750" y="3309200"/>
            <a:chExt cx="270975" cy="304825"/>
          </a:xfrm>
        </p:grpSpPr>
        <p:sp>
          <p:nvSpPr>
            <p:cNvPr id="7276" name="Google Shape;7276;p6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68"/>
          <p:cNvGrpSpPr/>
          <p:nvPr/>
        </p:nvGrpSpPr>
        <p:grpSpPr>
          <a:xfrm>
            <a:off x="6271075" y="2244173"/>
            <a:ext cx="448143" cy="448143"/>
            <a:chOff x="-17542500" y="3684100"/>
            <a:chExt cx="303250" cy="303250"/>
          </a:xfrm>
        </p:grpSpPr>
        <p:sp>
          <p:nvSpPr>
            <p:cNvPr id="7282" name="Google Shape;7282;p6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8"/>
          <p:cNvGrpSpPr/>
          <p:nvPr/>
        </p:nvGrpSpPr>
        <p:grpSpPr>
          <a:xfrm>
            <a:off x="6270484" y="2810817"/>
            <a:ext cx="449325" cy="421395"/>
            <a:chOff x="-17542500" y="4068450"/>
            <a:chExt cx="304050" cy="285150"/>
          </a:xfrm>
        </p:grpSpPr>
        <p:sp>
          <p:nvSpPr>
            <p:cNvPr id="7290" name="Google Shape;7290;p6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68"/>
          <p:cNvGrpSpPr/>
          <p:nvPr/>
        </p:nvGrpSpPr>
        <p:grpSpPr>
          <a:xfrm>
            <a:off x="3500906" y="3342211"/>
            <a:ext cx="343404" cy="449325"/>
            <a:chOff x="-15652200" y="3335975"/>
            <a:chExt cx="232375" cy="304050"/>
          </a:xfrm>
        </p:grpSpPr>
        <p:sp>
          <p:nvSpPr>
            <p:cNvPr id="7297" name="Google Shape;7297;p6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68"/>
          <p:cNvGrpSpPr/>
          <p:nvPr/>
        </p:nvGrpSpPr>
        <p:grpSpPr>
          <a:xfrm>
            <a:off x="1274819" y="2243729"/>
            <a:ext cx="449325" cy="449030"/>
            <a:chOff x="-20945825" y="3692175"/>
            <a:chExt cx="304050" cy="303850"/>
          </a:xfrm>
        </p:grpSpPr>
        <p:sp>
          <p:nvSpPr>
            <p:cNvPr id="7307" name="Google Shape;7307;p6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8"/>
          <p:cNvGrpSpPr/>
          <p:nvPr/>
        </p:nvGrpSpPr>
        <p:grpSpPr>
          <a:xfrm>
            <a:off x="4081644" y="1689848"/>
            <a:ext cx="372516" cy="448771"/>
            <a:chOff x="-18994100" y="3334775"/>
            <a:chExt cx="252075" cy="303675"/>
          </a:xfrm>
        </p:grpSpPr>
        <p:sp>
          <p:nvSpPr>
            <p:cNvPr id="7312" name="Google Shape;7312;p6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8"/>
          <p:cNvGrpSpPr/>
          <p:nvPr/>
        </p:nvGrpSpPr>
        <p:grpSpPr>
          <a:xfrm>
            <a:off x="4096200" y="2244743"/>
            <a:ext cx="343404" cy="446998"/>
            <a:chOff x="-18983850" y="3710075"/>
            <a:chExt cx="232375" cy="302475"/>
          </a:xfrm>
        </p:grpSpPr>
        <p:sp>
          <p:nvSpPr>
            <p:cNvPr id="7317" name="Google Shape;7317;p6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8"/>
          <p:cNvGrpSpPr/>
          <p:nvPr/>
        </p:nvGrpSpPr>
        <p:grpSpPr>
          <a:xfrm>
            <a:off x="1274247" y="1689573"/>
            <a:ext cx="450470" cy="449325"/>
            <a:chOff x="-20946600" y="3317850"/>
            <a:chExt cx="304825" cy="304050"/>
          </a:xfrm>
        </p:grpSpPr>
        <p:sp>
          <p:nvSpPr>
            <p:cNvPr id="7322" name="Google Shape;7322;p6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68"/>
          <p:cNvGrpSpPr/>
          <p:nvPr/>
        </p:nvGrpSpPr>
        <p:grpSpPr>
          <a:xfrm>
            <a:off x="1300422" y="2797442"/>
            <a:ext cx="398119" cy="448143"/>
            <a:chOff x="-20930075" y="4066100"/>
            <a:chExt cx="269400" cy="303250"/>
          </a:xfrm>
        </p:grpSpPr>
        <p:sp>
          <p:nvSpPr>
            <p:cNvPr id="7326" name="Google Shape;7326;p6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68"/>
          <p:cNvGrpSpPr/>
          <p:nvPr/>
        </p:nvGrpSpPr>
        <p:grpSpPr>
          <a:xfrm>
            <a:off x="4042667" y="2797422"/>
            <a:ext cx="450470" cy="448180"/>
            <a:chOff x="-19020075" y="4084200"/>
            <a:chExt cx="304825" cy="303275"/>
          </a:xfrm>
        </p:grpSpPr>
        <p:sp>
          <p:nvSpPr>
            <p:cNvPr id="7329" name="Google Shape;7329;p6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68"/>
          <p:cNvGrpSpPr/>
          <p:nvPr/>
        </p:nvGrpSpPr>
        <p:grpSpPr>
          <a:xfrm>
            <a:off x="6859931" y="1689001"/>
            <a:ext cx="396937" cy="450470"/>
            <a:chOff x="-17149475" y="3309200"/>
            <a:chExt cx="268600" cy="304825"/>
          </a:xfrm>
        </p:grpSpPr>
        <p:sp>
          <p:nvSpPr>
            <p:cNvPr id="7339" name="Google Shape;7339;p6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8"/>
          <p:cNvGrpSpPr/>
          <p:nvPr/>
        </p:nvGrpSpPr>
        <p:grpSpPr>
          <a:xfrm>
            <a:off x="6833737" y="2258120"/>
            <a:ext cx="449325" cy="420249"/>
            <a:chOff x="-17168375" y="3692750"/>
            <a:chExt cx="304050" cy="284375"/>
          </a:xfrm>
        </p:grpSpPr>
        <p:sp>
          <p:nvSpPr>
            <p:cNvPr id="7342" name="Google Shape;7342;p6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68"/>
          <p:cNvGrpSpPr/>
          <p:nvPr/>
        </p:nvGrpSpPr>
        <p:grpSpPr>
          <a:xfrm>
            <a:off x="6830246" y="2796852"/>
            <a:ext cx="456308" cy="449325"/>
            <a:chOff x="-17170750" y="4058800"/>
            <a:chExt cx="308775" cy="304050"/>
          </a:xfrm>
        </p:grpSpPr>
        <p:sp>
          <p:nvSpPr>
            <p:cNvPr id="7350" name="Google Shape;7350;p6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8"/>
          <p:cNvGrpSpPr/>
          <p:nvPr/>
        </p:nvGrpSpPr>
        <p:grpSpPr>
          <a:xfrm>
            <a:off x="5692143" y="3343358"/>
            <a:ext cx="450470" cy="446998"/>
            <a:chOff x="-15688425" y="3707725"/>
            <a:chExt cx="304825" cy="302475"/>
          </a:xfrm>
        </p:grpSpPr>
        <p:sp>
          <p:nvSpPr>
            <p:cNvPr id="7368" name="Google Shape;7368;p6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68"/>
          <p:cNvGrpSpPr/>
          <p:nvPr/>
        </p:nvGrpSpPr>
        <p:grpSpPr>
          <a:xfrm>
            <a:off x="1836300" y="1690441"/>
            <a:ext cx="451653" cy="447589"/>
            <a:chOff x="-20572500" y="3319025"/>
            <a:chExt cx="305625" cy="302875"/>
          </a:xfrm>
        </p:grpSpPr>
        <p:sp>
          <p:nvSpPr>
            <p:cNvPr id="7375" name="Google Shape;7375;p6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8"/>
          <p:cNvGrpSpPr/>
          <p:nvPr/>
        </p:nvGrpSpPr>
        <p:grpSpPr>
          <a:xfrm>
            <a:off x="1837463" y="2305410"/>
            <a:ext cx="449325" cy="325670"/>
            <a:chOff x="-20571700" y="3722875"/>
            <a:chExt cx="304050" cy="220375"/>
          </a:xfrm>
        </p:grpSpPr>
        <p:sp>
          <p:nvSpPr>
            <p:cNvPr id="7378" name="Google Shape;7378;p6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68"/>
          <p:cNvGrpSpPr/>
          <p:nvPr/>
        </p:nvGrpSpPr>
        <p:grpSpPr>
          <a:xfrm>
            <a:off x="1836891" y="2796278"/>
            <a:ext cx="450470" cy="450470"/>
            <a:chOff x="-20571700" y="4066875"/>
            <a:chExt cx="304825" cy="304825"/>
          </a:xfrm>
        </p:grpSpPr>
        <p:sp>
          <p:nvSpPr>
            <p:cNvPr id="7386" name="Google Shape;7386;p6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68"/>
          <p:cNvGrpSpPr/>
          <p:nvPr/>
        </p:nvGrpSpPr>
        <p:grpSpPr>
          <a:xfrm>
            <a:off x="4603593" y="1688259"/>
            <a:ext cx="453980" cy="451948"/>
            <a:chOff x="-18645175" y="3334200"/>
            <a:chExt cx="307200" cy="305825"/>
          </a:xfrm>
        </p:grpSpPr>
        <p:sp>
          <p:nvSpPr>
            <p:cNvPr id="7393" name="Google Shape;7393;p6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8"/>
          <p:cNvGrpSpPr/>
          <p:nvPr/>
        </p:nvGrpSpPr>
        <p:grpSpPr>
          <a:xfrm>
            <a:off x="4604184" y="2242989"/>
            <a:ext cx="452798" cy="450507"/>
            <a:chOff x="-18645175" y="3708500"/>
            <a:chExt cx="306400" cy="304850"/>
          </a:xfrm>
        </p:grpSpPr>
        <p:sp>
          <p:nvSpPr>
            <p:cNvPr id="7399" name="Google Shape;7399;p6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68"/>
          <p:cNvGrpSpPr/>
          <p:nvPr/>
        </p:nvGrpSpPr>
        <p:grpSpPr>
          <a:xfrm>
            <a:off x="4601857" y="2795630"/>
            <a:ext cx="457453" cy="451763"/>
            <a:chOff x="-18647525" y="4082625"/>
            <a:chExt cx="309550" cy="305700"/>
          </a:xfrm>
        </p:grpSpPr>
        <p:sp>
          <p:nvSpPr>
            <p:cNvPr id="7407" name="Google Shape;7407;p6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68"/>
          <p:cNvGrpSpPr/>
          <p:nvPr/>
        </p:nvGrpSpPr>
        <p:grpSpPr>
          <a:xfrm>
            <a:off x="7412241" y="1689592"/>
            <a:ext cx="395755" cy="449288"/>
            <a:chOff x="-16775350" y="3309200"/>
            <a:chExt cx="267800" cy="304025"/>
          </a:xfrm>
        </p:grpSpPr>
        <p:sp>
          <p:nvSpPr>
            <p:cNvPr id="7412" name="Google Shape;7412;p6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5" name="Google Shape;7415;p68"/>
          <p:cNvGrpSpPr/>
          <p:nvPr/>
        </p:nvGrpSpPr>
        <p:grpSpPr>
          <a:xfrm>
            <a:off x="7412241" y="2241827"/>
            <a:ext cx="395755" cy="452835"/>
            <a:chOff x="-16775350" y="3683300"/>
            <a:chExt cx="267800" cy="306425"/>
          </a:xfrm>
        </p:grpSpPr>
        <p:sp>
          <p:nvSpPr>
            <p:cNvPr id="7416" name="Google Shape;7416;p6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68"/>
          <p:cNvGrpSpPr/>
          <p:nvPr/>
        </p:nvGrpSpPr>
        <p:grpSpPr>
          <a:xfrm>
            <a:off x="7384292" y="2796870"/>
            <a:ext cx="451653" cy="449288"/>
            <a:chOff x="-16794250" y="4058225"/>
            <a:chExt cx="305625" cy="304025"/>
          </a:xfrm>
        </p:grpSpPr>
        <p:sp>
          <p:nvSpPr>
            <p:cNvPr id="7420" name="Google Shape;7420;p6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9" name="Google Shape;7429;p6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0" name="Google Shape;7430;p68"/>
          <p:cNvGrpSpPr/>
          <p:nvPr/>
        </p:nvGrpSpPr>
        <p:grpSpPr>
          <a:xfrm>
            <a:off x="2385709" y="1689573"/>
            <a:ext cx="457453" cy="449325"/>
            <a:chOff x="-20199150" y="3317850"/>
            <a:chExt cx="309550" cy="304050"/>
          </a:xfrm>
        </p:grpSpPr>
        <p:sp>
          <p:nvSpPr>
            <p:cNvPr id="7431" name="Google Shape;7431;p6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68"/>
          <p:cNvGrpSpPr/>
          <p:nvPr/>
        </p:nvGrpSpPr>
        <p:grpSpPr>
          <a:xfrm>
            <a:off x="2388036" y="2242861"/>
            <a:ext cx="452798" cy="450766"/>
            <a:chOff x="-20199150" y="3693150"/>
            <a:chExt cx="306400" cy="305025"/>
          </a:xfrm>
        </p:grpSpPr>
        <p:sp>
          <p:nvSpPr>
            <p:cNvPr id="7439" name="Google Shape;7439;p6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8"/>
          <p:cNvGrpSpPr/>
          <p:nvPr/>
        </p:nvGrpSpPr>
        <p:grpSpPr>
          <a:xfrm>
            <a:off x="2388609" y="2795687"/>
            <a:ext cx="451653" cy="451653"/>
            <a:chOff x="-20197575" y="4066875"/>
            <a:chExt cx="305625" cy="305625"/>
          </a:xfrm>
        </p:grpSpPr>
        <p:sp>
          <p:nvSpPr>
            <p:cNvPr id="7446" name="Google Shape;7446;p6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8"/>
          <p:cNvGrpSpPr/>
          <p:nvPr/>
        </p:nvGrpSpPr>
        <p:grpSpPr>
          <a:xfrm>
            <a:off x="5170827" y="1687520"/>
            <a:ext cx="449325" cy="453426"/>
            <a:chOff x="-18271050" y="3333200"/>
            <a:chExt cx="304050" cy="306825"/>
          </a:xfrm>
        </p:grpSpPr>
        <p:sp>
          <p:nvSpPr>
            <p:cNvPr id="7455" name="Google Shape;7455;p6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8"/>
          <p:cNvGrpSpPr/>
          <p:nvPr/>
        </p:nvGrpSpPr>
        <p:grpSpPr>
          <a:xfrm>
            <a:off x="5171399" y="2244171"/>
            <a:ext cx="448180" cy="448143"/>
            <a:chOff x="-18270275" y="3710875"/>
            <a:chExt cx="303275" cy="303250"/>
          </a:xfrm>
        </p:grpSpPr>
        <p:sp>
          <p:nvSpPr>
            <p:cNvPr id="7461" name="Google Shape;7461;p6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68"/>
          <p:cNvGrpSpPr/>
          <p:nvPr/>
        </p:nvGrpSpPr>
        <p:grpSpPr>
          <a:xfrm>
            <a:off x="5224951" y="2797422"/>
            <a:ext cx="341076" cy="448180"/>
            <a:chOff x="-18234025" y="4084200"/>
            <a:chExt cx="230800" cy="303275"/>
          </a:xfrm>
        </p:grpSpPr>
        <p:sp>
          <p:nvSpPr>
            <p:cNvPr id="7468" name="Google Shape;7468;p6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8"/>
          <p:cNvGrpSpPr/>
          <p:nvPr/>
        </p:nvGrpSpPr>
        <p:grpSpPr>
          <a:xfrm>
            <a:off x="2337506" y="3341641"/>
            <a:ext cx="449325" cy="450470"/>
            <a:chOff x="-16419350" y="3308400"/>
            <a:chExt cx="304050" cy="304825"/>
          </a:xfrm>
        </p:grpSpPr>
        <p:sp>
          <p:nvSpPr>
            <p:cNvPr id="7472" name="Google Shape;7472;p6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68"/>
          <p:cNvGrpSpPr/>
          <p:nvPr/>
        </p:nvGrpSpPr>
        <p:grpSpPr>
          <a:xfrm>
            <a:off x="4609062" y="3340423"/>
            <a:ext cx="395755" cy="452872"/>
            <a:chOff x="-16401225" y="3683275"/>
            <a:chExt cx="267800" cy="306450"/>
          </a:xfrm>
        </p:grpSpPr>
        <p:sp>
          <p:nvSpPr>
            <p:cNvPr id="7480" name="Google Shape;7480;p6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8"/>
          <p:cNvGrpSpPr/>
          <p:nvPr/>
        </p:nvGrpSpPr>
        <p:grpSpPr>
          <a:xfrm>
            <a:off x="7974511" y="2797062"/>
            <a:ext cx="450470" cy="448180"/>
            <a:chOff x="-16419350" y="4058200"/>
            <a:chExt cx="304825" cy="303275"/>
          </a:xfrm>
        </p:grpSpPr>
        <p:sp>
          <p:nvSpPr>
            <p:cNvPr id="7488" name="Google Shape;7488;p6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68"/>
          <p:cNvGrpSpPr/>
          <p:nvPr/>
        </p:nvGrpSpPr>
        <p:grpSpPr>
          <a:xfrm>
            <a:off x="4001398" y="3343080"/>
            <a:ext cx="450507" cy="447589"/>
            <a:chOff x="-15296200" y="3326900"/>
            <a:chExt cx="304850" cy="302875"/>
          </a:xfrm>
        </p:grpSpPr>
        <p:sp>
          <p:nvSpPr>
            <p:cNvPr id="7496" name="Google Shape;7496;p6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68"/>
          <p:cNvGrpSpPr/>
          <p:nvPr/>
        </p:nvGrpSpPr>
        <p:grpSpPr>
          <a:xfrm>
            <a:off x="2917051" y="1706881"/>
            <a:ext cx="486566" cy="414708"/>
            <a:chOff x="-19835275" y="3330250"/>
            <a:chExt cx="329250" cy="280625"/>
          </a:xfrm>
        </p:grpSpPr>
        <p:sp>
          <p:nvSpPr>
            <p:cNvPr id="7502" name="Google Shape;7502;p6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8"/>
          <p:cNvGrpSpPr/>
          <p:nvPr/>
        </p:nvGrpSpPr>
        <p:grpSpPr>
          <a:xfrm>
            <a:off x="2935080" y="2243470"/>
            <a:ext cx="450507" cy="449547"/>
            <a:chOff x="-19822675" y="3692750"/>
            <a:chExt cx="304850" cy="304200"/>
          </a:xfrm>
        </p:grpSpPr>
        <p:sp>
          <p:nvSpPr>
            <p:cNvPr id="7506" name="Google Shape;7506;p6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68"/>
          <p:cNvGrpSpPr/>
          <p:nvPr/>
        </p:nvGrpSpPr>
        <p:grpSpPr>
          <a:xfrm>
            <a:off x="2935672" y="2796278"/>
            <a:ext cx="449325" cy="450470"/>
            <a:chOff x="-19822675" y="4066875"/>
            <a:chExt cx="304050" cy="304825"/>
          </a:xfrm>
        </p:grpSpPr>
        <p:sp>
          <p:nvSpPr>
            <p:cNvPr id="7512" name="Google Shape;7512;p6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68"/>
          <p:cNvGrpSpPr/>
          <p:nvPr/>
        </p:nvGrpSpPr>
        <p:grpSpPr>
          <a:xfrm>
            <a:off x="5744740" y="1689571"/>
            <a:ext cx="399302" cy="449325"/>
            <a:chOff x="-17878825" y="3334400"/>
            <a:chExt cx="270200" cy="304050"/>
          </a:xfrm>
        </p:grpSpPr>
        <p:sp>
          <p:nvSpPr>
            <p:cNvPr id="7519" name="Google Shape;7519;p6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68"/>
          <p:cNvGrpSpPr/>
          <p:nvPr/>
        </p:nvGrpSpPr>
        <p:grpSpPr>
          <a:xfrm>
            <a:off x="5718565" y="2242416"/>
            <a:ext cx="451653" cy="451653"/>
            <a:chOff x="-17896150" y="3709300"/>
            <a:chExt cx="305625" cy="305625"/>
          </a:xfrm>
        </p:grpSpPr>
        <p:sp>
          <p:nvSpPr>
            <p:cNvPr id="7527" name="Google Shape;7527;p6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8"/>
          <p:cNvGrpSpPr/>
          <p:nvPr/>
        </p:nvGrpSpPr>
        <p:grpSpPr>
          <a:xfrm>
            <a:off x="5746495" y="2795686"/>
            <a:ext cx="395792" cy="451653"/>
            <a:chOff x="-17878025" y="4082625"/>
            <a:chExt cx="267825" cy="305625"/>
          </a:xfrm>
        </p:grpSpPr>
        <p:sp>
          <p:nvSpPr>
            <p:cNvPr id="7532" name="Google Shape;7532;p6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68"/>
          <p:cNvGrpSpPr/>
          <p:nvPr/>
        </p:nvGrpSpPr>
        <p:grpSpPr>
          <a:xfrm>
            <a:off x="2890388" y="3355015"/>
            <a:ext cx="450507" cy="423722"/>
            <a:chOff x="-16044450" y="3317850"/>
            <a:chExt cx="304850" cy="286725"/>
          </a:xfrm>
        </p:grpSpPr>
        <p:sp>
          <p:nvSpPr>
            <p:cNvPr id="7540" name="Google Shape;7540;p6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4" name="Google Shape;7544;p6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5" name="Google Shape;7545;p68"/>
          <p:cNvGrpSpPr/>
          <p:nvPr/>
        </p:nvGrpSpPr>
        <p:grpSpPr>
          <a:xfrm>
            <a:off x="8012905" y="2243724"/>
            <a:ext cx="373662" cy="449030"/>
            <a:chOff x="-16018450" y="4058400"/>
            <a:chExt cx="252850" cy="303850"/>
          </a:xfrm>
        </p:grpSpPr>
        <p:sp>
          <p:nvSpPr>
            <p:cNvPr id="7546" name="Google Shape;7546;p6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0" name="Google Shape;7550;p6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Nature Icons</a:t>
            </a:r>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55"/>
        <p:cNvGrpSpPr/>
        <p:nvPr/>
      </p:nvGrpSpPr>
      <p:grpSpPr>
        <a:xfrm>
          <a:off x="0" y="0"/>
          <a:ext cx="0" cy="0"/>
          <a:chOff x="0" y="0"/>
          <a:chExt cx="0" cy="0"/>
        </a:xfrm>
      </p:grpSpPr>
      <p:grpSp>
        <p:nvGrpSpPr>
          <p:cNvPr id="7556" name="Google Shape;7556;p69"/>
          <p:cNvGrpSpPr/>
          <p:nvPr/>
        </p:nvGrpSpPr>
        <p:grpSpPr>
          <a:xfrm>
            <a:off x="829817" y="1689241"/>
            <a:ext cx="442337" cy="419623"/>
            <a:chOff x="-6696925" y="3272575"/>
            <a:chExt cx="307200" cy="291425"/>
          </a:xfrm>
        </p:grpSpPr>
        <p:sp>
          <p:nvSpPr>
            <p:cNvPr id="7557" name="Google Shape;7557;p6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69"/>
          <p:cNvGrpSpPr/>
          <p:nvPr/>
        </p:nvGrpSpPr>
        <p:grpSpPr>
          <a:xfrm>
            <a:off x="829799" y="2204636"/>
            <a:ext cx="442373" cy="420775"/>
            <a:chOff x="-6690625" y="3631325"/>
            <a:chExt cx="307225" cy="292225"/>
          </a:xfrm>
        </p:grpSpPr>
        <p:sp>
          <p:nvSpPr>
            <p:cNvPr id="7560" name="Google Shape;7560;p6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69"/>
          <p:cNvGrpSpPr/>
          <p:nvPr/>
        </p:nvGrpSpPr>
        <p:grpSpPr>
          <a:xfrm>
            <a:off x="851921" y="2756972"/>
            <a:ext cx="421927" cy="419371"/>
            <a:chOff x="-6689825" y="3992050"/>
            <a:chExt cx="293025" cy="291250"/>
          </a:xfrm>
        </p:grpSpPr>
        <p:sp>
          <p:nvSpPr>
            <p:cNvPr id="7566" name="Google Shape;7566;p6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8" name="Google Shape;7578;p6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9" name="Google Shape;7579;p69"/>
          <p:cNvGrpSpPr/>
          <p:nvPr/>
        </p:nvGrpSpPr>
        <p:grpSpPr>
          <a:xfrm>
            <a:off x="3535232" y="2205192"/>
            <a:ext cx="423043" cy="419659"/>
            <a:chOff x="-4837325" y="3612425"/>
            <a:chExt cx="293800" cy="291450"/>
          </a:xfrm>
        </p:grpSpPr>
        <p:sp>
          <p:nvSpPr>
            <p:cNvPr id="7580" name="Google Shape;7580;p6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9"/>
          <p:cNvGrpSpPr/>
          <p:nvPr/>
        </p:nvGrpSpPr>
        <p:grpSpPr>
          <a:xfrm>
            <a:off x="3548265" y="2756826"/>
            <a:ext cx="420775" cy="419659"/>
            <a:chOff x="-4837325" y="3971575"/>
            <a:chExt cx="292225" cy="291450"/>
          </a:xfrm>
        </p:grpSpPr>
        <p:sp>
          <p:nvSpPr>
            <p:cNvPr id="7584" name="Google Shape;7584;p6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69"/>
          <p:cNvGrpSpPr/>
          <p:nvPr/>
        </p:nvGrpSpPr>
        <p:grpSpPr>
          <a:xfrm>
            <a:off x="6240279" y="1714185"/>
            <a:ext cx="430998" cy="369730"/>
            <a:chOff x="-3037625" y="3254850"/>
            <a:chExt cx="299325" cy="256775"/>
          </a:xfrm>
        </p:grpSpPr>
        <p:sp>
          <p:nvSpPr>
            <p:cNvPr id="7591" name="Google Shape;7591;p6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69"/>
          <p:cNvGrpSpPr/>
          <p:nvPr/>
        </p:nvGrpSpPr>
        <p:grpSpPr>
          <a:xfrm>
            <a:off x="6244239" y="2204615"/>
            <a:ext cx="423079" cy="420811"/>
            <a:chOff x="-3031325" y="3597450"/>
            <a:chExt cx="293825" cy="292250"/>
          </a:xfrm>
        </p:grpSpPr>
        <p:sp>
          <p:nvSpPr>
            <p:cNvPr id="7596" name="Google Shape;7596;p6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9"/>
          <p:cNvGrpSpPr/>
          <p:nvPr/>
        </p:nvGrpSpPr>
        <p:grpSpPr>
          <a:xfrm>
            <a:off x="6256714" y="2781214"/>
            <a:ext cx="421927" cy="370882"/>
            <a:chOff x="-3030525" y="3973150"/>
            <a:chExt cx="293025" cy="257575"/>
          </a:xfrm>
        </p:grpSpPr>
        <p:sp>
          <p:nvSpPr>
            <p:cNvPr id="7601" name="Google Shape;7601;p6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69"/>
          <p:cNvGrpSpPr/>
          <p:nvPr/>
        </p:nvGrpSpPr>
        <p:grpSpPr>
          <a:xfrm>
            <a:off x="1358307" y="3369426"/>
            <a:ext cx="421927" cy="297195"/>
            <a:chOff x="-1199300" y="3279250"/>
            <a:chExt cx="293025" cy="206400"/>
          </a:xfrm>
        </p:grpSpPr>
        <p:sp>
          <p:nvSpPr>
            <p:cNvPr id="7604" name="Google Shape;7604;p6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9"/>
          <p:cNvGrpSpPr/>
          <p:nvPr/>
        </p:nvGrpSpPr>
        <p:grpSpPr>
          <a:xfrm>
            <a:off x="1365393" y="1688773"/>
            <a:ext cx="444605" cy="420559"/>
            <a:chOff x="-6338550" y="3272950"/>
            <a:chExt cx="308775" cy="292075"/>
          </a:xfrm>
        </p:grpSpPr>
        <p:sp>
          <p:nvSpPr>
            <p:cNvPr id="7609" name="Google Shape;7609;p6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9"/>
          <p:cNvGrpSpPr/>
          <p:nvPr/>
        </p:nvGrpSpPr>
        <p:grpSpPr>
          <a:xfrm>
            <a:off x="1376732" y="2205194"/>
            <a:ext cx="421927" cy="419659"/>
            <a:chOff x="-6329100" y="3632100"/>
            <a:chExt cx="293025" cy="291450"/>
          </a:xfrm>
        </p:grpSpPr>
        <p:sp>
          <p:nvSpPr>
            <p:cNvPr id="7613" name="Google Shape;7613;p6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69"/>
          <p:cNvGrpSpPr/>
          <p:nvPr/>
        </p:nvGrpSpPr>
        <p:grpSpPr>
          <a:xfrm>
            <a:off x="1389783" y="2756828"/>
            <a:ext cx="419623" cy="419659"/>
            <a:chOff x="-6329875" y="3992050"/>
            <a:chExt cx="291425" cy="291450"/>
          </a:xfrm>
        </p:grpSpPr>
        <p:sp>
          <p:nvSpPr>
            <p:cNvPr id="7617" name="Google Shape;7617;p6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9"/>
          <p:cNvGrpSpPr/>
          <p:nvPr/>
        </p:nvGrpSpPr>
        <p:grpSpPr>
          <a:xfrm>
            <a:off x="4075920" y="1687530"/>
            <a:ext cx="423079" cy="423043"/>
            <a:chOff x="-4478975" y="3251700"/>
            <a:chExt cx="293825" cy="293800"/>
          </a:xfrm>
        </p:grpSpPr>
        <p:sp>
          <p:nvSpPr>
            <p:cNvPr id="7622" name="Google Shape;7622;p6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69"/>
          <p:cNvGrpSpPr/>
          <p:nvPr/>
        </p:nvGrpSpPr>
        <p:grpSpPr>
          <a:xfrm>
            <a:off x="4075920" y="2205192"/>
            <a:ext cx="423079" cy="419659"/>
            <a:chOff x="-4475825" y="3612425"/>
            <a:chExt cx="293825" cy="291450"/>
          </a:xfrm>
        </p:grpSpPr>
        <p:sp>
          <p:nvSpPr>
            <p:cNvPr id="7626" name="Google Shape;7626;p6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69"/>
          <p:cNvGrpSpPr/>
          <p:nvPr/>
        </p:nvGrpSpPr>
        <p:grpSpPr>
          <a:xfrm>
            <a:off x="4084992" y="2756844"/>
            <a:ext cx="428730" cy="419623"/>
            <a:chOff x="-4480550" y="3970800"/>
            <a:chExt cx="297750" cy="291425"/>
          </a:xfrm>
        </p:grpSpPr>
        <p:sp>
          <p:nvSpPr>
            <p:cNvPr id="7630" name="Google Shape;7630;p6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69"/>
          <p:cNvGrpSpPr/>
          <p:nvPr/>
        </p:nvGrpSpPr>
        <p:grpSpPr>
          <a:xfrm>
            <a:off x="6788826" y="1689221"/>
            <a:ext cx="415123" cy="419659"/>
            <a:chOff x="-2668225" y="3239075"/>
            <a:chExt cx="288300" cy="291450"/>
          </a:xfrm>
        </p:grpSpPr>
        <p:sp>
          <p:nvSpPr>
            <p:cNvPr id="7633" name="Google Shape;7633;p6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69"/>
          <p:cNvGrpSpPr/>
          <p:nvPr/>
        </p:nvGrpSpPr>
        <p:grpSpPr>
          <a:xfrm>
            <a:off x="6785982" y="2205191"/>
            <a:ext cx="420811" cy="419659"/>
            <a:chOff x="-2671375" y="3597450"/>
            <a:chExt cx="292250" cy="291450"/>
          </a:xfrm>
        </p:grpSpPr>
        <p:sp>
          <p:nvSpPr>
            <p:cNvPr id="7639" name="Google Shape;7639;p6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69"/>
          <p:cNvGrpSpPr/>
          <p:nvPr/>
        </p:nvGrpSpPr>
        <p:grpSpPr>
          <a:xfrm>
            <a:off x="6796765" y="2755691"/>
            <a:ext cx="423043" cy="421927"/>
            <a:chOff x="-2670575" y="3956600"/>
            <a:chExt cx="293800" cy="293025"/>
          </a:xfrm>
        </p:grpSpPr>
        <p:sp>
          <p:nvSpPr>
            <p:cNvPr id="7642" name="Google Shape;7642;p6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9"/>
          <p:cNvGrpSpPr/>
          <p:nvPr/>
        </p:nvGrpSpPr>
        <p:grpSpPr>
          <a:xfrm>
            <a:off x="3054285" y="3311947"/>
            <a:ext cx="426462" cy="418363"/>
            <a:chOff x="-1183550" y="3586525"/>
            <a:chExt cx="296175" cy="290550"/>
          </a:xfrm>
        </p:grpSpPr>
        <p:sp>
          <p:nvSpPr>
            <p:cNvPr id="7647" name="Google Shape;7647;p6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69"/>
          <p:cNvGrpSpPr/>
          <p:nvPr/>
        </p:nvGrpSpPr>
        <p:grpSpPr>
          <a:xfrm>
            <a:off x="1917896" y="1689799"/>
            <a:ext cx="420811" cy="418507"/>
            <a:chOff x="-5971525" y="3273750"/>
            <a:chExt cx="292250" cy="290650"/>
          </a:xfrm>
        </p:grpSpPr>
        <p:sp>
          <p:nvSpPr>
            <p:cNvPr id="7657" name="Google Shape;7657;p6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69"/>
          <p:cNvGrpSpPr/>
          <p:nvPr/>
        </p:nvGrpSpPr>
        <p:grpSpPr>
          <a:xfrm>
            <a:off x="1912226" y="2203826"/>
            <a:ext cx="432150" cy="422395"/>
            <a:chOff x="-5974675" y="3632100"/>
            <a:chExt cx="300125" cy="293350"/>
          </a:xfrm>
        </p:grpSpPr>
        <p:sp>
          <p:nvSpPr>
            <p:cNvPr id="7660" name="Google Shape;7660;p6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69"/>
          <p:cNvGrpSpPr/>
          <p:nvPr/>
        </p:nvGrpSpPr>
        <p:grpSpPr>
          <a:xfrm>
            <a:off x="1942267" y="2755694"/>
            <a:ext cx="395865" cy="421927"/>
            <a:chOff x="-5971525" y="3990475"/>
            <a:chExt cx="274925" cy="293025"/>
          </a:xfrm>
        </p:grpSpPr>
        <p:sp>
          <p:nvSpPr>
            <p:cNvPr id="7664" name="Google Shape;7664;p6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69"/>
          <p:cNvGrpSpPr/>
          <p:nvPr/>
        </p:nvGrpSpPr>
        <p:grpSpPr>
          <a:xfrm>
            <a:off x="4615473" y="1689798"/>
            <a:ext cx="420775" cy="418507"/>
            <a:chOff x="-4118225" y="3253275"/>
            <a:chExt cx="292225" cy="290650"/>
          </a:xfrm>
        </p:grpSpPr>
        <p:sp>
          <p:nvSpPr>
            <p:cNvPr id="7669" name="Google Shape;7669;p6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9"/>
          <p:cNvGrpSpPr/>
          <p:nvPr/>
        </p:nvGrpSpPr>
        <p:grpSpPr>
          <a:xfrm>
            <a:off x="4665924" y="2204922"/>
            <a:ext cx="319874" cy="420199"/>
            <a:chOff x="-4082800" y="3612425"/>
            <a:chExt cx="222150" cy="291825"/>
          </a:xfrm>
        </p:grpSpPr>
        <p:sp>
          <p:nvSpPr>
            <p:cNvPr id="7672" name="Google Shape;7672;p6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69"/>
          <p:cNvGrpSpPr/>
          <p:nvPr/>
        </p:nvGrpSpPr>
        <p:grpSpPr>
          <a:xfrm>
            <a:off x="4627372" y="2769876"/>
            <a:ext cx="420775" cy="393561"/>
            <a:chOff x="-4118225" y="3990475"/>
            <a:chExt cx="292225" cy="273325"/>
          </a:xfrm>
        </p:grpSpPr>
        <p:sp>
          <p:nvSpPr>
            <p:cNvPr id="7676" name="Google Shape;7676;p6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69"/>
          <p:cNvGrpSpPr/>
          <p:nvPr/>
        </p:nvGrpSpPr>
        <p:grpSpPr>
          <a:xfrm>
            <a:off x="7338026" y="1688087"/>
            <a:ext cx="394713" cy="421927"/>
            <a:chOff x="-2312225" y="3238300"/>
            <a:chExt cx="274125" cy="293025"/>
          </a:xfrm>
        </p:grpSpPr>
        <p:sp>
          <p:nvSpPr>
            <p:cNvPr id="7681" name="Google Shape;7681;p6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69"/>
          <p:cNvGrpSpPr/>
          <p:nvPr/>
        </p:nvGrpSpPr>
        <p:grpSpPr>
          <a:xfrm>
            <a:off x="7335742" y="2756825"/>
            <a:ext cx="423079" cy="419659"/>
            <a:chOff x="-2310650" y="3958175"/>
            <a:chExt cx="293825" cy="291450"/>
          </a:xfrm>
        </p:grpSpPr>
        <p:sp>
          <p:nvSpPr>
            <p:cNvPr id="7684" name="Google Shape;7684;p6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69"/>
          <p:cNvGrpSpPr/>
          <p:nvPr/>
        </p:nvGrpSpPr>
        <p:grpSpPr>
          <a:xfrm>
            <a:off x="4702603" y="3308459"/>
            <a:ext cx="424159" cy="419659"/>
            <a:chOff x="-1182750" y="3962900"/>
            <a:chExt cx="294575" cy="291450"/>
          </a:xfrm>
        </p:grpSpPr>
        <p:sp>
          <p:nvSpPr>
            <p:cNvPr id="7687" name="Google Shape;7687;p6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69"/>
          <p:cNvGrpSpPr/>
          <p:nvPr/>
        </p:nvGrpSpPr>
        <p:grpSpPr>
          <a:xfrm>
            <a:off x="2455739" y="1689223"/>
            <a:ext cx="424195" cy="419659"/>
            <a:chOff x="-5611575" y="3272950"/>
            <a:chExt cx="294600" cy="291450"/>
          </a:xfrm>
        </p:grpSpPr>
        <p:sp>
          <p:nvSpPr>
            <p:cNvPr id="7695" name="Google Shape;7695;p6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69"/>
          <p:cNvGrpSpPr/>
          <p:nvPr/>
        </p:nvGrpSpPr>
        <p:grpSpPr>
          <a:xfrm>
            <a:off x="2455739" y="2205770"/>
            <a:ext cx="424195" cy="418507"/>
            <a:chOff x="-5613150" y="3632900"/>
            <a:chExt cx="294600" cy="290650"/>
          </a:xfrm>
        </p:grpSpPr>
        <p:sp>
          <p:nvSpPr>
            <p:cNvPr id="7701" name="Google Shape;7701;p6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69"/>
          <p:cNvGrpSpPr/>
          <p:nvPr/>
        </p:nvGrpSpPr>
        <p:grpSpPr>
          <a:xfrm>
            <a:off x="7324977" y="2153586"/>
            <a:ext cx="420811" cy="522864"/>
            <a:chOff x="-2310650" y="3525775"/>
            <a:chExt cx="292250" cy="363125"/>
          </a:xfrm>
        </p:grpSpPr>
        <p:sp>
          <p:nvSpPr>
            <p:cNvPr id="7704" name="Google Shape;7704;p6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69"/>
          <p:cNvGrpSpPr/>
          <p:nvPr/>
        </p:nvGrpSpPr>
        <p:grpSpPr>
          <a:xfrm>
            <a:off x="2467638" y="2756270"/>
            <a:ext cx="424195" cy="420775"/>
            <a:chOff x="-5613150" y="3991275"/>
            <a:chExt cx="294600" cy="292225"/>
          </a:xfrm>
        </p:grpSpPr>
        <p:sp>
          <p:nvSpPr>
            <p:cNvPr id="7709" name="Google Shape;7709;p6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69"/>
          <p:cNvGrpSpPr/>
          <p:nvPr/>
        </p:nvGrpSpPr>
        <p:grpSpPr>
          <a:xfrm>
            <a:off x="5139126" y="1689438"/>
            <a:ext cx="434634" cy="419227"/>
            <a:chOff x="-3768700" y="3253275"/>
            <a:chExt cx="301850" cy="291150"/>
          </a:xfrm>
        </p:grpSpPr>
        <p:sp>
          <p:nvSpPr>
            <p:cNvPr id="7719" name="Google Shape;7719;p6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69"/>
          <p:cNvGrpSpPr/>
          <p:nvPr/>
        </p:nvGrpSpPr>
        <p:grpSpPr>
          <a:xfrm>
            <a:off x="5143209" y="2217090"/>
            <a:ext cx="426462" cy="395865"/>
            <a:chOff x="-3808700" y="3628950"/>
            <a:chExt cx="296175" cy="274925"/>
          </a:xfrm>
        </p:grpSpPr>
        <p:sp>
          <p:nvSpPr>
            <p:cNvPr id="7723" name="Google Shape;7723;p6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9"/>
          <p:cNvGrpSpPr/>
          <p:nvPr/>
        </p:nvGrpSpPr>
        <p:grpSpPr>
          <a:xfrm>
            <a:off x="5208420" y="2756412"/>
            <a:ext cx="419443" cy="420487"/>
            <a:chOff x="-3771675" y="3971775"/>
            <a:chExt cx="291300" cy="292025"/>
          </a:xfrm>
        </p:grpSpPr>
        <p:sp>
          <p:nvSpPr>
            <p:cNvPr id="7727" name="Google Shape;7727;p6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69"/>
          <p:cNvGrpSpPr/>
          <p:nvPr/>
        </p:nvGrpSpPr>
        <p:grpSpPr>
          <a:xfrm>
            <a:off x="7869864" y="1716461"/>
            <a:ext cx="420271" cy="320774"/>
            <a:chOff x="-1951475" y="3273100"/>
            <a:chExt cx="291875" cy="222775"/>
          </a:xfrm>
        </p:grpSpPr>
        <p:sp>
          <p:nvSpPr>
            <p:cNvPr id="7733" name="Google Shape;7733;p6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69"/>
          <p:cNvGrpSpPr/>
          <p:nvPr/>
        </p:nvGrpSpPr>
        <p:grpSpPr>
          <a:xfrm>
            <a:off x="7867344" y="2205191"/>
            <a:ext cx="425310" cy="419659"/>
            <a:chOff x="-1951475" y="3597450"/>
            <a:chExt cx="295375" cy="291450"/>
          </a:xfrm>
        </p:grpSpPr>
        <p:sp>
          <p:nvSpPr>
            <p:cNvPr id="7737" name="Google Shape;7737;p6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69"/>
          <p:cNvGrpSpPr/>
          <p:nvPr/>
        </p:nvGrpSpPr>
        <p:grpSpPr>
          <a:xfrm>
            <a:off x="7869595" y="2756825"/>
            <a:ext cx="444605" cy="419659"/>
            <a:chOff x="-1960150" y="3956600"/>
            <a:chExt cx="308775" cy="291450"/>
          </a:xfrm>
        </p:grpSpPr>
        <p:sp>
          <p:nvSpPr>
            <p:cNvPr id="7742" name="Google Shape;7742;p6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69"/>
          <p:cNvGrpSpPr/>
          <p:nvPr/>
        </p:nvGrpSpPr>
        <p:grpSpPr>
          <a:xfrm>
            <a:off x="1923633" y="3307636"/>
            <a:ext cx="420775" cy="420775"/>
            <a:chOff x="-804700" y="3226500"/>
            <a:chExt cx="292225" cy="292225"/>
          </a:xfrm>
        </p:grpSpPr>
        <p:sp>
          <p:nvSpPr>
            <p:cNvPr id="7745" name="Google Shape;7745;p6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69"/>
          <p:cNvGrpSpPr/>
          <p:nvPr/>
        </p:nvGrpSpPr>
        <p:grpSpPr>
          <a:xfrm>
            <a:off x="3003724" y="1688647"/>
            <a:ext cx="420775" cy="420811"/>
            <a:chOff x="-5251625" y="3272950"/>
            <a:chExt cx="292225" cy="292250"/>
          </a:xfrm>
        </p:grpSpPr>
        <p:sp>
          <p:nvSpPr>
            <p:cNvPr id="7753" name="Google Shape;7753;p6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69"/>
          <p:cNvGrpSpPr/>
          <p:nvPr/>
        </p:nvGrpSpPr>
        <p:grpSpPr>
          <a:xfrm>
            <a:off x="3000322" y="2204348"/>
            <a:ext cx="427578" cy="421351"/>
            <a:chOff x="-5254775" y="3631325"/>
            <a:chExt cx="296950" cy="292625"/>
          </a:xfrm>
        </p:grpSpPr>
        <p:sp>
          <p:nvSpPr>
            <p:cNvPr id="7757" name="Google Shape;7757;p6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69"/>
          <p:cNvGrpSpPr/>
          <p:nvPr/>
        </p:nvGrpSpPr>
        <p:grpSpPr>
          <a:xfrm>
            <a:off x="3016181" y="2756270"/>
            <a:ext cx="419659" cy="420775"/>
            <a:chOff x="-5251625" y="3991275"/>
            <a:chExt cx="291450" cy="292225"/>
          </a:xfrm>
        </p:grpSpPr>
        <p:sp>
          <p:nvSpPr>
            <p:cNvPr id="7765" name="Google Shape;7765;p6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69"/>
          <p:cNvGrpSpPr/>
          <p:nvPr/>
        </p:nvGrpSpPr>
        <p:grpSpPr>
          <a:xfrm>
            <a:off x="5756763" y="1689240"/>
            <a:ext cx="319874" cy="419623"/>
            <a:chOff x="-3365275" y="3253275"/>
            <a:chExt cx="222150" cy="291425"/>
          </a:xfrm>
        </p:grpSpPr>
        <p:sp>
          <p:nvSpPr>
            <p:cNvPr id="7771" name="Google Shape;7771;p6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69"/>
          <p:cNvGrpSpPr/>
          <p:nvPr/>
        </p:nvGrpSpPr>
        <p:grpSpPr>
          <a:xfrm>
            <a:off x="5730701" y="2204058"/>
            <a:ext cx="371998" cy="421927"/>
            <a:chOff x="-3383375" y="3611625"/>
            <a:chExt cx="258350" cy="293025"/>
          </a:xfrm>
        </p:grpSpPr>
        <p:sp>
          <p:nvSpPr>
            <p:cNvPr id="7774" name="Google Shape;7774;p6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6" name="Google Shape;7776;p69"/>
          <p:cNvGrpSpPr/>
          <p:nvPr/>
        </p:nvGrpSpPr>
        <p:grpSpPr>
          <a:xfrm>
            <a:off x="5793050" y="2756826"/>
            <a:ext cx="271097" cy="419659"/>
            <a:chOff x="-3347950" y="3971575"/>
            <a:chExt cx="188275" cy="291450"/>
          </a:xfrm>
        </p:grpSpPr>
        <p:sp>
          <p:nvSpPr>
            <p:cNvPr id="7777" name="Google Shape;7777;p6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69"/>
          <p:cNvGrpSpPr/>
          <p:nvPr/>
        </p:nvGrpSpPr>
        <p:grpSpPr>
          <a:xfrm>
            <a:off x="842909" y="3307061"/>
            <a:ext cx="371998" cy="421927"/>
            <a:chOff x="-1575775" y="3238300"/>
            <a:chExt cx="258350" cy="293025"/>
          </a:xfrm>
        </p:grpSpPr>
        <p:sp>
          <p:nvSpPr>
            <p:cNvPr id="7781" name="Google Shape;7781;p6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69"/>
          <p:cNvGrpSpPr/>
          <p:nvPr/>
        </p:nvGrpSpPr>
        <p:grpSpPr>
          <a:xfrm>
            <a:off x="2487807" y="3309051"/>
            <a:ext cx="423079" cy="424159"/>
            <a:chOff x="-1591550" y="3597475"/>
            <a:chExt cx="293825" cy="294575"/>
          </a:xfrm>
        </p:grpSpPr>
        <p:sp>
          <p:nvSpPr>
            <p:cNvPr id="7787" name="Google Shape;7787;p6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69"/>
          <p:cNvGrpSpPr/>
          <p:nvPr/>
        </p:nvGrpSpPr>
        <p:grpSpPr>
          <a:xfrm>
            <a:off x="4137277" y="3318663"/>
            <a:ext cx="421927" cy="399248"/>
            <a:chOff x="-1592325" y="3957400"/>
            <a:chExt cx="293025" cy="277275"/>
          </a:xfrm>
        </p:grpSpPr>
        <p:sp>
          <p:nvSpPr>
            <p:cNvPr id="7791" name="Google Shape;7791;p6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69"/>
          <p:cNvGrpSpPr/>
          <p:nvPr/>
        </p:nvGrpSpPr>
        <p:grpSpPr>
          <a:xfrm>
            <a:off x="3624147" y="3310744"/>
            <a:ext cx="369730" cy="420775"/>
            <a:chOff x="-778700" y="3612425"/>
            <a:chExt cx="256775" cy="292225"/>
          </a:xfrm>
        </p:grpSpPr>
        <p:sp>
          <p:nvSpPr>
            <p:cNvPr id="7796" name="Google Shape;7796;p6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69"/>
          <p:cNvGrpSpPr/>
          <p:nvPr/>
        </p:nvGrpSpPr>
        <p:grpSpPr>
          <a:xfrm>
            <a:off x="6095649" y="3828305"/>
            <a:ext cx="340731" cy="387641"/>
            <a:chOff x="7728464" y="1561258"/>
            <a:chExt cx="349719" cy="397866"/>
          </a:xfrm>
        </p:grpSpPr>
        <p:sp>
          <p:nvSpPr>
            <p:cNvPr id="7803" name="Google Shape;7803;p6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9"/>
          <p:cNvGrpSpPr/>
          <p:nvPr/>
        </p:nvGrpSpPr>
        <p:grpSpPr>
          <a:xfrm>
            <a:off x="4018617" y="3828305"/>
            <a:ext cx="387681" cy="387641"/>
            <a:chOff x="5611350" y="1561258"/>
            <a:chExt cx="397907" cy="397866"/>
          </a:xfrm>
        </p:grpSpPr>
        <p:sp>
          <p:nvSpPr>
            <p:cNvPr id="7806" name="Google Shape;7806;p6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69"/>
          <p:cNvGrpSpPr/>
          <p:nvPr/>
        </p:nvGrpSpPr>
        <p:grpSpPr>
          <a:xfrm>
            <a:off x="4537903" y="3925571"/>
            <a:ext cx="387610" cy="193109"/>
            <a:chOff x="6140660" y="1661097"/>
            <a:chExt cx="397835" cy="198202"/>
          </a:xfrm>
        </p:grpSpPr>
        <p:sp>
          <p:nvSpPr>
            <p:cNvPr id="7811" name="Google Shape;7811;p6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69"/>
          <p:cNvGrpSpPr/>
          <p:nvPr/>
        </p:nvGrpSpPr>
        <p:grpSpPr>
          <a:xfrm>
            <a:off x="5057118" y="3828305"/>
            <a:ext cx="387681" cy="387641"/>
            <a:chOff x="6669907" y="1561258"/>
            <a:chExt cx="397907" cy="397866"/>
          </a:xfrm>
        </p:grpSpPr>
        <p:sp>
          <p:nvSpPr>
            <p:cNvPr id="7816" name="Google Shape;7816;p6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69"/>
          <p:cNvGrpSpPr/>
          <p:nvPr/>
        </p:nvGrpSpPr>
        <p:grpSpPr>
          <a:xfrm>
            <a:off x="1942348" y="3885842"/>
            <a:ext cx="387681" cy="272572"/>
            <a:chOff x="3386036" y="1746339"/>
            <a:chExt cx="397907" cy="279762"/>
          </a:xfrm>
        </p:grpSpPr>
        <p:sp>
          <p:nvSpPr>
            <p:cNvPr id="7822" name="Google Shape;7822;p6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69"/>
          <p:cNvGrpSpPr/>
          <p:nvPr/>
        </p:nvGrpSpPr>
        <p:grpSpPr>
          <a:xfrm>
            <a:off x="2980045" y="3828288"/>
            <a:ext cx="387681" cy="387681"/>
            <a:chOff x="4417380" y="1687279"/>
            <a:chExt cx="397907" cy="397907"/>
          </a:xfrm>
        </p:grpSpPr>
        <p:sp>
          <p:nvSpPr>
            <p:cNvPr id="7825" name="Google Shape;7825;p6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69"/>
          <p:cNvGrpSpPr/>
          <p:nvPr/>
        </p:nvGrpSpPr>
        <p:grpSpPr>
          <a:xfrm>
            <a:off x="7926526" y="3308537"/>
            <a:ext cx="387661" cy="387661"/>
            <a:chOff x="2869999" y="1687279"/>
            <a:chExt cx="397887" cy="397887"/>
          </a:xfrm>
        </p:grpSpPr>
        <p:sp>
          <p:nvSpPr>
            <p:cNvPr id="7828" name="Google Shape;7828;p6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69"/>
          <p:cNvGrpSpPr/>
          <p:nvPr/>
        </p:nvGrpSpPr>
        <p:grpSpPr>
          <a:xfrm>
            <a:off x="2461634" y="3828664"/>
            <a:ext cx="386807" cy="386929"/>
            <a:chOff x="3902887" y="1687655"/>
            <a:chExt cx="397010" cy="397135"/>
          </a:xfrm>
        </p:grpSpPr>
        <p:sp>
          <p:nvSpPr>
            <p:cNvPr id="7831" name="Google Shape;7831;p6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69"/>
          <p:cNvGrpSpPr/>
          <p:nvPr/>
        </p:nvGrpSpPr>
        <p:grpSpPr>
          <a:xfrm>
            <a:off x="3499331" y="3828344"/>
            <a:ext cx="387681" cy="387681"/>
            <a:chOff x="4933458" y="1687279"/>
            <a:chExt cx="397907" cy="397907"/>
          </a:xfrm>
        </p:grpSpPr>
        <p:sp>
          <p:nvSpPr>
            <p:cNvPr id="7834" name="Google Shape;7834;p6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69"/>
          <p:cNvGrpSpPr/>
          <p:nvPr/>
        </p:nvGrpSpPr>
        <p:grpSpPr>
          <a:xfrm>
            <a:off x="5273586" y="3308775"/>
            <a:ext cx="387681" cy="387661"/>
            <a:chOff x="266768" y="1721375"/>
            <a:chExt cx="397907" cy="397887"/>
          </a:xfrm>
        </p:grpSpPr>
        <p:sp>
          <p:nvSpPr>
            <p:cNvPr id="7837" name="Google Shape;7837;p6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69"/>
          <p:cNvGrpSpPr/>
          <p:nvPr/>
        </p:nvGrpSpPr>
        <p:grpSpPr>
          <a:xfrm>
            <a:off x="7395588" y="3308924"/>
            <a:ext cx="387539" cy="386888"/>
            <a:chOff x="2408992" y="1722875"/>
            <a:chExt cx="397761" cy="397093"/>
          </a:xfrm>
        </p:grpSpPr>
        <p:sp>
          <p:nvSpPr>
            <p:cNvPr id="7840" name="Google Shape;7840;p6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69"/>
          <p:cNvGrpSpPr/>
          <p:nvPr/>
        </p:nvGrpSpPr>
        <p:grpSpPr>
          <a:xfrm>
            <a:off x="5576404" y="3828305"/>
            <a:ext cx="387641" cy="387641"/>
            <a:chOff x="7199196" y="1561258"/>
            <a:chExt cx="397866" cy="397866"/>
          </a:xfrm>
        </p:grpSpPr>
        <p:sp>
          <p:nvSpPr>
            <p:cNvPr id="7843" name="Google Shape;7843;p6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69"/>
          <p:cNvGrpSpPr/>
          <p:nvPr/>
        </p:nvGrpSpPr>
        <p:grpSpPr>
          <a:xfrm>
            <a:off x="6332282" y="3308537"/>
            <a:ext cx="387661" cy="387661"/>
            <a:chOff x="1379798" y="1723250"/>
            <a:chExt cx="397887" cy="397887"/>
          </a:xfrm>
        </p:grpSpPr>
        <p:sp>
          <p:nvSpPr>
            <p:cNvPr id="7847" name="Google Shape;7847;p6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69"/>
          <p:cNvGrpSpPr/>
          <p:nvPr/>
        </p:nvGrpSpPr>
        <p:grpSpPr>
          <a:xfrm>
            <a:off x="5801242" y="3308537"/>
            <a:ext cx="387641" cy="387661"/>
            <a:chOff x="864491" y="1723250"/>
            <a:chExt cx="397866" cy="397887"/>
          </a:xfrm>
        </p:grpSpPr>
        <p:sp>
          <p:nvSpPr>
            <p:cNvPr id="7852" name="Google Shape;7852;p6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5" name="Google Shape;7855;p6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6" name="Google Shape;7856;p69"/>
          <p:cNvGrpSpPr/>
          <p:nvPr/>
        </p:nvGrpSpPr>
        <p:grpSpPr>
          <a:xfrm>
            <a:off x="6568070" y="3827060"/>
            <a:ext cx="388966" cy="388966"/>
            <a:chOff x="1190625" y="238125"/>
            <a:chExt cx="5235075" cy="5235075"/>
          </a:xfrm>
        </p:grpSpPr>
        <p:sp>
          <p:nvSpPr>
            <p:cNvPr id="7857" name="Google Shape;7857;p6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9" name="Google Shape;7859;p6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SEO &amp; Marketing Icons</a:t>
            </a:r>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63"/>
        <p:cNvGrpSpPr/>
        <p:nvPr/>
      </p:nvGrpSpPr>
      <p:grpSpPr>
        <a:xfrm>
          <a:off x="0" y="0"/>
          <a:ext cx="0" cy="0"/>
          <a:chOff x="0" y="0"/>
          <a:chExt cx="0" cy="0"/>
        </a:xfrm>
      </p:grpSpPr>
      <p:pic>
        <p:nvPicPr>
          <p:cNvPr id="7864" name="Google Shape;7864;p70">
            <a:hlinkClick r:id="rId3"/>
          </p:cNvPr>
          <p:cNvPicPr preferRelativeResize="0"/>
          <p:nvPr/>
        </p:nvPicPr>
        <p:blipFill>
          <a:blip r:embed="rId4"/>
          <a:stretch>
            <a:fillRect/>
          </a:stretch>
        </p:blipFill>
        <p:spPr>
          <a:xfrm>
            <a:off x="3451063" y="2123075"/>
            <a:ext cx="2241874" cy="897350"/>
          </a:xfrm>
          <a:prstGeom prst="rect">
            <a:avLst/>
          </a:prstGeom>
          <a:noFill/>
          <a:ln>
            <a:noFill/>
          </a:ln>
        </p:spPr>
      </p:pic>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Shape 296"/>
        <p:cNvGrpSpPr/>
        <p:nvPr/>
      </p:nvGrpSpPr>
      <p:grpSpPr>
        <a:xfrm>
          <a:off x="0" y="0"/>
          <a:ext cx="0" cy="0"/>
          <a:chOff x="0" y="0"/>
          <a:chExt cx="0" cy="0"/>
        </a:xfrm>
      </p:grpSpPr>
      <p:sp>
        <p:nvSpPr>
          <p:cNvPr id="297" name="Google Shape;297;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Contents of this template</a:t>
            </a:r>
          </a:p>
        </p:txBody>
      </p:sp>
      <p:sp>
        <p:nvSpPr>
          <p:cNvPr id="298" name="Google Shape;298;p32"/>
          <p:cNvSpPr txBox="1">
            <a:spLocks noGrp="1"/>
          </p:cNvSpPr>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delete this slide when you’re done editing the presentation</a:t>
            </a:r>
          </a:p>
        </p:txBody>
      </p:sp>
      <p:graphicFrame>
        <p:nvGraphicFramePr>
          <p:cNvPr id="299" name="Google Shape;299;p32"/>
          <p:cNvGraphicFramePr/>
          <p:nvPr/>
        </p:nvGraphicFramePr>
        <p:xfrm>
          <a:off x="720000" y="1771523"/>
          <a:ext cx="7704000" cy="3000000"/>
        </p:xfrm>
        <a:graphic>
          <a:graphicData uri="http://schemas.openxmlformats.org/drawingml/2006/table">
            <a:tbl>
              <a:tblPr>
                <a:noFill/>
                <a:tableStyleId>{3705B4D3-1A3C-46D3-9B5D-2E3A499F1FC1}</a:tableStyleId>
              </a:tblPr>
              <a:tblGrid>
                <a:gridCol w="2762250">
                  <a:extLst>
                    <a:ext uri="{9D8B030D-6E8A-4147-A177-3AD203B41FA5}">
                      <a16:colId xmlns:a16="http://schemas.microsoft.com/office/drawing/2014/main" val="20000"/>
                    </a:ext>
                  </a:extLst>
                </a:gridCol>
                <a:gridCol w="4941750">
                  <a:extLst>
                    <a:ext uri="{9D8B030D-6E8A-4147-A177-3AD203B41FA5}">
                      <a16:colId xmlns:a16="http://schemas.microsoft.com/office/drawing/2014/main" val="20001"/>
                    </a:ext>
                  </a:extLst>
                </a:gridCol>
              </a:tblGrid>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Fonts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To view this template correctly in PowerPoint, download and install the fonts we used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4" action="ppaction://hlinksldjump"/>
                        </a:rPr>
                        <a:t>Used </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5" action="ppaction://hlinksldjump"/>
                        </a:rPr>
                        <a:t>alternative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An assortment of graphic resources that are suitable for use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6" action="ppaction://hlinksldjump"/>
                        </a:rPr>
                        <a:t>Thanks slide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must keep it so that proper credits for our design are given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Colors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All the colors used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7" action="ppaction://hlinksldjump"/>
                        </a:rPr>
                        <a:t>Icons</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8" action="ppaction://hlinksldjump"/>
                        </a:rPr>
                        <a:t>Infographic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These can be used in the template, and their size and color can be edited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248950">
                <a:tc>
                  <a:txBody>
                    <a:bodyPr/>
                    <a:lstStyle/>
                    <a:p>
                      <a:pPr marL="0" lvl="0" indent="0" algn="l" rtl="0">
                        <a:spcBef>
                          <a:spcPts val="0"/>
                        </a:spcBef>
                        <a:spcAft>
                          <a:spcPts val="0"/>
                        </a:spcAft>
                        <a:buNone/>
                      </a:pP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Editable presentation theme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edit the master slides easily. For more info, click </a:t>
                      </a:r>
                      <a:r>
                        <a:rPr lang="en-GB" sz="900" b="1">
                          <a:solidFill>
                            <a:schemeClr val="dk1"/>
                          </a:solidFill>
                          <a:uFill>
                            <a:noFill/>
                          </a:uFill>
                          <a:latin typeface="Sarabun" panose="00000500000000000000"/>
                          <a:ea typeface="Sarabun" panose="00000500000000000000"/>
                          <a:cs typeface="Sarabun" panose="00000500000000000000"/>
                          <a:sym typeface="Sarabun" panose="00000500000000000000"/>
                          <a:hlinkClick r:id="rId9"/>
                        </a:rPr>
                        <a:t>here</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00" name="Google Shape;300;p32"/>
          <p:cNvSpPr txBox="1"/>
          <p:nvPr/>
        </p:nvSpPr>
        <p:spPr>
          <a:xfrm>
            <a:off x="815900" y="3995400"/>
            <a:ext cx="3102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For more info:</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0"/>
              </a:rPr>
              <a:t>SLIDESGO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1"/>
              </a:rPr>
              <a:t>BLOG</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2"/>
              </a:rPr>
              <a:t>FAQ</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0" lvl="0" indent="0" algn="ctr" rtl="0">
              <a:spcBef>
                <a:spcPts val="0"/>
              </a:spcBef>
              <a:spcAft>
                <a:spcPts val="0"/>
              </a:spcAft>
              <a:buNone/>
            </a:pPr>
            <a:endParaRPr sz="10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301" name="Google Shape;301;p32"/>
          <p:cNvSpPr txBox="1"/>
          <p:nvPr/>
        </p:nvSpPr>
        <p:spPr>
          <a:xfrm>
            <a:off x="4462600" y="3995400"/>
            <a:ext cx="3865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visit our sister projects:</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3"/>
              </a:rPr>
              <a:t>FREEPIK</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4"/>
              </a:rPr>
              <a:t>FLATICON</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5"/>
              </a:rPr>
              <a:t>STORYSET</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6"/>
              </a:rPr>
              <a:t>WEPIK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7"/>
              </a:rPr>
              <a:t>VIDEVO</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02" name="Google Shape;302;p32"/>
          <p:cNvSpPr/>
          <p:nvPr/>
        </p:nvSpPr>
        <p:spPr>
          <a:xfrm rot="-6524895" flipH="1">
            <a:off x="7055919" y="-2524439"/>
            <a:ext cx="4163833" cy="4163833"/>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31"/>
        <p:cNvGrpSpPr/>
        <p:nvPr/>
      </p:nvGrpSpPr>
      <p:grpSpPr>
        <a:xfrm>
          <a:off x="0" y="0"/>
          <a:ext cx="0" cy="0"/>
          <a:chOff x="0" y="0"/>
          <a:chExt cx="0" cy="0"/>
        </a:xfrm>
      </p:grpSpPr>
      <p:sp>
        <p:nvSpPr>
          <p:cNvPr id="333" name="Google Shape;333;p34"/>
          <p:cNvSpPr txBox="1">
            <a:spLocks noGrp="1"/>
          </p:cNvSpPr>
          <p:nvPr>
            <p:ph type="title" idx="4294967295"/>
          </p:nvPr>
        </p:nvSpPr>
        <p:spPr>
          <a:xfrm>
            <a:off x="228600" y="327025"/>
            <a:ext cx="3252470" cy="13315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latin typeface="Google Sans Medium" panose="020B0603030502040203" charset="0"/>
                <a:cs typeface="Google Sans Medium" panose="020B0603030502040203" charset="0"/>
              </a:rPr>
              <a:t>Penjelasan &amp; Ciri-Ciri </a:t>
            </a:r>
          </a:p>
        </p:txBody>
      </p:sp>
      <p:sp>
        <p:nvSpPr>
          <p:cNvPr id="332" name="Google Shape;332;p34"/>
          <p:cNvSpPr txBox="1">
            <a:spLocks noGrp="1"/>
          </p:cNvSpPr>
          <p:nvPr>
            <p:ph type="body" idx="4294967295"/>
          </p:nvPr>
        </p:nvSpPr>
        <p:spPr>
          <a:xfrm>
            <a:off x="236855" y="1763395"/>
            <a:ext cx="5057140" cy="3192145"/>
          </a:xfrm>
          <a:prstGeom prst="rect">
            <a:avLst/>
          </a:prstGeom>
        </p:spPr>
        <p:txBody>
          <a:bodyPr spcFirstLastPara="1" wrap="square" lIns="91425" tIns="91425" rIns="91425" bIns="91425" anchor="t" anchorCtr="0">
            <a:noAutofit/>
          </a:bodyPr>
          <a:lstStyle/>
          <a:p>
            <a:pPr marL="285750" lvl="0" indent="-285750" algn="l" rtl="0" eaLnBrk="1" fontAlgn="auto" latinLnBrk="0" hangingPunct="1">
              <a:lnSpc>
                <a:spcPct val="110000"/>
              </a:lnSpc>
              <a:spcAft>
                <a:spcPts val="400"/>
              </a:spcAft>
              <a:buSzPct val="70000"/>
              <a:buFont typeface="Google Sans" panose="020B0503030502040204" charset="0"/>
              <a:buChar char="●"/>
            </a:pPr>
            <a:r>
              <a:rPr lang="id-ID" altLang="ar-SA" sz="1700">
                <a:latin typeface="Google Sans" panose="020B0503030502040204" charset="0"/>
                <a:cs typeface="Google Sans" panose="020B0503030502040204" charset="0"/>
              </a:rPr>
              <a:t>Yang dimaksud dengan </a:t>
            </a:r>
            <a:r>
              <a:rPr lang="ar-SA" altLang="en-US" sz="1700">
                <a:latin typeface="Segoe UI" panose="020B0502040204020203" charset="0"/>
                <a:cs typeface="Segoe UI" panose="020B0502040204020203" charset="0"/>
              </a:rPr>
              <a:t>السماوات الغازية</a:t>
            </a:r>
            <a:r>
              <a:rPr lang="id-ID" altLang="ar-SA" sz="1700">
                <a:latin typeface="Segoe UI" panose="020B0502040204020203" charset="0"/>
                <a:cs typeface="Segoe UI" panose="020B0502040204020203" charset="0"/>
              </a:rPr>
              <a:t>   </a:t>
            </a:r>
            <a:r>
              <a:rPr lang="id-ID" altLang="ar-SA" sz="1700">
                <a:latin typeface="Google Sans" panose="020B0503030502040204" charset="0"/>
                <a:cs typeface="Google Sans" panose="020B0503030502040204" charset="0"/>
              </a:rPr>
              <a:t>adala</a:t>
            </a:r>
            <a:r>
              <a:rPr lang="en-US" altLang="id-ID" sz="1700">
                <a:latin typeface="Google Sans" panose="020B0503030502040204" charset="0"/>
                <a:cs typeface="Google Sans" panose="020B0503030502040204" charset="0"/>
              </a:rPr>
              <a:t>h atmosfer/ langit Bumi.</a:t>
            </a:r>
          </a:p>
          <a:p>
            <a:pPr marL="285750" lvl="0" indent="-285750" algn="l" rtl="0" eaLnBrk="1" fontAlgn="auto" latinLnBrk="0" hangingPunct="1">
              <a:lnSpc>
                <a:spcPct val="110000"/>
              </a:lnSpc>
              <a:spcAft>
                <a:spcPts val="400"/>
              </a:spcAft>
              <a:buSzPct val="70000"/>
              <a:buFont typeface="Google Sans" panose="020B0503030502040204" charset="0"/>
              <a:buChar char="●"/>
            </a:pPr>
            <a:r>
              <a:rPr lang="en-US" altLang="id-ID" sz="1700">
                <a:latin typeface="Google Sans" panose="020B0503030502040204" charset="0"/>
                <a:cs typeface="Google Sans" panose="020B0503030502040204" charset="0"/>
              </a:rPr>
              <a:t>Ciri-cirinya adala</a:t>
            </a:r>
            <a:r>
              <a:rPr lang="id-ID" altLang="en-US" sz="1700">
                <a:latin typeface="Google Sans" panose="020B0503030502040204" charset="0"/>
                <a:cs typeface="Google Sans" panose="020B0503030502040204" charset="0"/>
              </a:rPr>
              <a:t>h</a:t>
            </a:r>
            <a:r>
              <a:rPr lang="en-US" altLang="id-ID" sz="1700">
                <a:latin typeface="Google Sans" panose="020B0503030502040204" charset="0"/>
                <a:cs typeface="Google Sans" panose="020B0503030502040204" charset="0"/>
              </a:rPr>
              <a:t> kata </a:t>
            </a:r>
            <a:r>
              <a:rPr lang="ar-SA" altLang="id-ID" sz="1700">
                <a:latin typeface="Segoe UI" panose="020B0502040204020203" charset="0"/>
                <a:cs typeface="Segoe UI" panose="020B0502040204020203" charset="0"/>
              </a:rPr>
              <a:t>السماوات</a:t>
            </a:r>
            <a:r>
              <a:rPr lang="en-US" altLang="id-ID" sz="1700">
                <a:latin typeface="Segoe UI" panose="020B0502040204020203" charset="0"/>
                <a:cs typeface="Segoe UI" panose="020B0502040204020203" charset="0"/>
              </a:rPr>
              <a:t> </a:t>
            </a:r>
            <a:r>
              <a:rPr lang="id-ID" altLang="id-ID" sz="1700">
                <a:latin typeface="Google Sans" panose="020B0503030502040204" charset="0"/>
                <a:cs typeface="Google Sans" panose="020B0503030502040204" charset="0"/>
              </a:rPr>
              <a:t>disebutkan ter</a:t>
            </a:r>
            <a:r>
              <a:rPr lang="id-ID" altLang="ar-SA" sz="1700">
                <a:latin typeface="Google Sans" panose="020B0503030502040204" charset="0"/>
                <a:cs typeface="Google Sans" panose="020B0503030502040204" charset="0"/>
                <a:sym typeface="+mn-ea"/>
              </a:rPr>
              <a:t>lebih dahulu dari kata</a:t>
            </a:r>
            <a:r>
              <a:rPr lang="id-ID" altLang="ar-SA" sz="1700">
                <a:latin typeface="KFGQPC HAFS Uthmanic Script" panose="02000000000000000000" charset="0"/>
                <a:cs typeface="KFGQPC HAFS Uthmanic Script" panose="02000000000000000000" charset="0"/>
                <a:sym typeface="+mn-ea"/>
              </a:rPr>
              <a:t> </a:t>
            </a:r>
            <a:r>
              <a:rPr lang="ar-SA" altLang="ar-SA" sz="1700">
                <a:latin typeface="Segoe UI" panose="020B0502040204020203" charset="0"/>
                <a:cs typeface="Segoe UI" panose="020B0502040204020203" charset="0"/>
                <a:sym typeface="+mn-ea"/>
              </a:rPr>
              <a:t>الأرض</a:t>
            </a:r>
            <a:r>
              <a:rPr lang="id-ID" altLang="ar-SA" sz="1700">
                <a:latin typeface="KFGQPC HAFS Uthmanic Script" panose="02000000000000000000" charset="0"/>
                <a:cs typeface="KFGQPC HAFS Uthmanic Script" panose="02000000000000000000" charset="0"/>
                <a:sym typeface="+mn-ea"/>
              </a:rPr>
              <a:t>, </a:t>
            </a:r>
            <a:r>
              <a:rPr lang="id-ID" altLang="ar-SA" sz="1700">
                <a:latin typeface="Google Sans" panose="020B0503030502040204" charset="0"/>
                <a:cs typeface="Google Sans" panose="020B0503030502040204" charset="0"/>
                <a:sym typeface="+mn-ea"/>
              </a:rPr>
              <a:t>tapi tidak terhubung langsung kar</a:t>
            </a:r>
            <a:r>
              <a:rPr lang="en-US" altLang="id-ID" sz="1700">
                <a:latin typeface="Google Sans" panose="020B0503030502040204" charset="0"/>
                <a:cs typeface="Google Sans" panose="020B0503030502040204" charset="0"/>
                <a:sym typeface="+mn-ea"/>
              </a:rPr>
              <a:t>e</a:t>
            </a:r>
            <a:r>
              <a:rPr lang="id-ID" altLang="ar-SA" sz="1700">
                <a:latin typeface="Google Sans" panose="020B0503030502040204" charset="0"/>
                <a:cs typeface="Google Sans" panose="020B0503030502040204" charset="0"/>
                <a:sym typeface="+mn-ea"/>
              </a:rPr>
              <a:t>na dipisah dengan</a:t>
            </a:r>
            <a:r>
              <a:rPr lang="en-US" altLang="id-ID" sz="1700">
                <a:latin typeface="Google Sans" panose="020B0503030502040204" charset="0"/>
                <a:cs typeface="Google Sans" panose="020B0503030502040204" charset="0"/>
                <a:sym typeface="+mn-ea"/>
              </a:rPr>
              <a:t> waw ‘athaf dan kata lainnya.</a:t>
            </a:r>
          </a:p>
          <a:p>
            <a:pPr marL="285750" lvl="0" indent="-285750" algn="l" rtl="0">
              <a:lnSpc>
                <a:spcPct val="110000"/>
              </a:lnSpc>
              <a:buSzPct val="70000"/>
              <a:buFont typeface="Google Sans" panose="020B0503030502040204" charset="0"/>
              <a:buChar char="●"/>
            </a:pPr>
            <a:r>
              <a:rPr lang="id-ID" altLang="id-ID" sz="1700">
                <a:latin typeface="Google Sans" panose="020B0503030502040204" charset="0"/>
                <a:cs typeface="Google Sans" panose="020B0503030502040204" charset="0"/>
              </a:rPr>
              <a:t>Jika yang disebutkan adalah kata </a:t>
            </a:r>
            <a:r>
              <a:rPr lang="ar-SA" altLang="id-ID" sz="1700">
                <a:latin typeface="Segoe UI" panose="020B0502040204020203" charset="0"/>
                <a:cs typeface="Segoe UI" panose="020B0502040204020203" charset="0"/>
              </a:rPr>
              <a:t>السماء</a:t>
            </a:r>
            <a:r>
              <a:rPr lang="id-ID" altLang="id-ID" sz="1700">
                <a:latin typeface="Segoe UI" panose="020B0502040204020203" charset="0"/>
                <a:cs typeface="Segoe UI" panose="020B0502040204020203" charset="0"/>
              </a:rPr>
              <a:t> </a:t>
            </a:r>
            <a:r>
              <a:rPr lang="id-ID" altLang="id-ID" sz="1700">
                <a:latin typeface="Google Sans" panose="020B0503030502040204" charset="0"/>
                <a:cs typeface="Google Sans" panose="020B0503030502040204" charset="0"/>
              </a:rPr>
              <a:t>(Bentuk tunggal dari </a:t>
            </a:r>
            <a:r>
              <a:rPr lang="ar-SA" altLang="id-ID" sz="1700">
                <a:latin typeface="Segoe UI" panose="020B0502040204020203" charset="0"/>
                <a:cs typeface="Segoe UI" panose="020B0502040204020203" charset="0"/>
                <a:sym typeface="+mn-ea"/>
              </a:rPr>
              <a:t>السماوات</a:t>
            </a:r>
            <a:r>
              <a:rPr lang="id-ID" altLang="en-US" sz="1700">
                <a:latin typeface="Google Sans" panose="020B0503030502040204" charset="0"/>
                <a:cs typeface="Google Sans" panose="020B0503030502040204" charset="0"/>
                <a:sym typeface="+mn-ea"/>
              </a:rPr>
              <a:t>), maka langit yang dimaksudkan adalah tingkatan-tingkatan atmosfir</a:t>
            </a: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5148122" flipH="1">
            <a:off x="3761750" y="-31715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6623694" y="141887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8476615" y="4550410"/>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a:off x="933091" y="1569735"/>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7" name="Text Box 6"/>
          <p:cNvSpPr txBox="1"/>
          <p:nvPr/>
        </p:nvSpPr>
        <p:spPr>
          <a:xfrm>
            <a:off x="3428365" y="3451860"/>
            <a:ext cx="5266055" cy="1410970"/>
          </a:xfrm>
          <a:prstGeom prst="rect">
            <a:avLst/>
          </a:prstGeom>
          <a:noFill/>
        </p:spPr>
        <p:txBody>
          <a:bodyPr wrap="square" rtlCol="0" anchor="t">
            <a:spAutoFit/>
          </a:bodyPr>
          <a:lstStyle/>
          <a:p>
            <a:pPr lvl="0" algn="r" rtl="1" eaLnBrk="1" fontAlgn="auto" latinLnBrk="0" hangingPunct="1">
              <a:lnSpc>
                <a:spcPct val="110000"/>
              </a:lnSpc>
              <a:buSzTx/>
            </a:pPr>
            <a:r>
              <a:rPr lang="ar-SA" altLang="id-ID" sz="2600">
                <a:solidFill>
                  <a:schemeClr val="tx1"/>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a:t>
            </a:r>
          </a:p>
          <a:p>
            <a:pPr lvl="0" algn="r" rtl="1" eaLnBrk="1" fontAlgn="auto" latinLnBrk="0" hangingPunct="1">
              <a:lnSpc>
                <a:spcPct val="110000"/>
              </a:lnSpc>
              <a:buSzTx/>
            </a:pPr>
            <a:r>
              <a:rPr lang="ar-SA" altLang="id-ID" sz="2600">
                <a:solidFill>
                  <a:schemeClr val="tx1"/>
                </a:solidFill>
                <a:latin typeface="KFGQPC HAFS Uthmanic Script" panose="02000000000000000000" charset="0"/>
                <a:ea typeface="Work Sans"/>
                <a:cs typeface="KFGQPC HAFS Uthmanic Script" panose="02000000000000000000" charset="0"/>
                <a:sym typeface="Work Sans"/>
              </a:rPr>
              <a:t>  اِلَى السَّمَاءِ فَسَوّٰىهُنَّ سَبْعَ سَمٰوٰتٍ ۗ وَهُوَ بِكُلِّ</a:t>
            </a:r>
          </a:p>
          <a:p>
            <a:pPr lvl="0" algn="r" rtl="1" eaLnBrk="1" fontAlgn="auto" latinLnBrk="0" hangingPunct="1">
              <a:lnSpc>
                <a:spcPct val="110000"/>
              </a:lnSpc>
              <a:buSzTx/>
            </a:pPr>
            <a:r>
              <a:rPr lang="ar-SA" altLang="id-ID" sz="2600">
                <a:solidFill>
                  <a:schemeClr val="tx1"/>
                </a:solidFill>
                <a:latin typeface="KFGQPC HAFS Uthmanic Script" panose="02000000000000000000" charset="0"/>
                <a:ea typeface="Work Sans"/>
                <a:cs typeface="KFGQPC HAFS Uthmanic Script" panose="02000000000000000000" charset="0"/>
                <a:sym typeface="Work Sans"/>
              </a:rPr>
              <a:t>   شَيْءٍعَلِيْمٌ (البقرة :29)</a:t>
            </a:r>
          </a:p>
        </p:txBody>
      </p:sp>
      <p:sp>
        <p:nvSpPr>
          <p:cNvPr id="474" name="Google Shape;474;p39"/>
          <p:cNvSpPr/>
          <p:nvPr/>
        </p:nvSpPr>
        <p:spPr>
          <a:xfrm rot="20822964" flipH="1" flipV="1">
            <a:off x="4540068" y="3626367"/>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4" name="Text Box 13"/>
          <p:cNvSpPr txBox="1"/>
          <p:nvPr/>
        </p:nvSpPr>
        <p:spPr>
          <a:xfrm>
            <a:off x="3331210" y="280670"/>
            <a:ext cx="5363845" cy="1410970"/>
          </a:xfrm>
          <a:prstGeom prst="rect">
            <a:avLst/>
          </a:prstGeom>
          <a:noFill/>
          <a:effectLst>
            <a:softEdge rad="190500"/>
          </a:effectLst>
        </p:spPr>
        <p:txBody>
          <a:bodyPr wrap="square" rtlCol="0">
            <a:spAutoFit/>
          </a:bodyPr>
          <a:lstStyle/>
          <a:p>
            <a:pPr algn="r" rtl="1" eaLnBrk="1" fontAlgn="auto" latinLnBrk="0" hangingPunct="1">
              <a:lnSpc>
                <a:spcPct val="110000"/>
              </a:lnSpc>
            </a:pPr>
            <a:r>
              <a:rPr lang="ar-SA" altLang="ar-SA" sz="2600">
                <a:solidFill>
                  <a:schemeClr val="tx1"/>
                </a:solidFill>
                <a:latin typeface="KFGQPC HAFS Uthmanic Script" panose="02000000000000000000" charset="0"/>
                <a:cs typeface="KFGQPC HAFS Uthmanic Script" panose="02000000000000000000" charset="0"/>
              </a:rPr>
              <a:t>       اَوْ كَصَيِّبٍ مِّنَ السَّمَاءِ فِيْهِ ظُلُمٰتٌ وَّرَعْدٌ وَّبَرْقٌۚ  </a:t>
            </a:r>
          </a:p>
          <a:p>
            <a:pPr algn="r" rtl="1" eaLnBrk="1" fontAlgn="auto" latinLnBrk="0" hangingPunct="1">
              <a:lnSpc>
                <a:spcPct val="110000"/>
              </a:lnSpc>
            </a:pPr>
            <a:r>
              <a:rPr lang="ar-SA" altLang="ar-SA" sz="2600">
                <a:solidFill>
                  <a:schemeClr val="tx1"/>
                </a:solidFill>
                <a:latin typeface="KFGQPC HAFS Uthmanic Script" panose="02000000000000000000" charset="0"/>
                <a:cs typeface="KFGQPC HAFS Uthmanic Script" panose="02000000000000000000" charset="0"/>
              </a:rPr>
              <a:t> يَجْعَلُوْنَ اَصَابِعَهُمْ فِيْ اٰذَانِهِمْ مِّنَالصَّوَاعِقِ حَذَرَ الْمَوْتِۗ وَاللّٰهُ مُحِيْطٌ بِالْكٰفِرِيْنَ (</a:t>
            </a:r>
            <a:r>
              <a:rPr lang="ar-SA" sz="2600">
                <a:solidFill>
                  <a:schemeClr val="tx1"/>
                </a:solidFill>
                <a:latin typeface="KFGQPC HAFS Uthmanic Script" panose="02000000000000000000" charset="0"/>
                <a:ea typeface="Work Sans SemiBold"/>
                <a:cs typeface="KFGQPC HAFS Uthmanic Script" panose="02000000000000000000" charset="0"/>
                <a:sym typeface="Work Sans SemiBold"/>
              </a:rPr>
              <a:t>البقرة :</a:t>
            </a:r>
            <a:r>
              <a:rPr lang="ar-SA" altLang="ar-SA" sz="2600">
                <a:solidFill>
                  <a:schemeClr val="tx1"/>
                </a:solidFill>
                <a:latin typeface="KFGQPC HAFS Uthmanic Script" panose="02000000000000000000" charset="0"/>
                <a:cs typeface="KFGQPC HAFS Uthmanic Script" panose="02000000000000000000" charset="0"/>
              </a:rPr>
              <a:t>19) </a:t>
            </a:r>
          </a:p>
        </p:txBody>
      </p:sp>
      <p:sp>
        <p:nvSpPr>
          <p:cNvPr id="2" name="Text Box 1"/>
          <p:cNvSpPr txBox="1"/>
          <p:nvPr/>
        </p:nvSpPr>
        <p:spPr>
          <a:xfrm>
            <a:off x="3115310" y="1866265"/>
            <a:ext cx="5579110" cy="1410970"/>
          </a:xfrm>
          <a:prstGeom prst="rect">
            <a:avLst/>
          </a:prstGeom>
          <a:noFill/>
        </p:spPr>
        <p:txBody>
          <a:bodyPr wrap="square" rtlCol="0">
            <a:spAutoFit/>
          </a:bodyPr>
          <a:lstStyle/>
          <a:p>
            <a:pPr algn="r" rtl="1" eaLnBrk="1" fontAlgn="auto" latinLnBrk="0" hangingPunct="1">
              <a:lnSpc>
                <a:spcPct val="110000"/>
              </a:lnSpc>
            </a:pPr>
            <a:r>
              <a:rPr lang="ar-SA" altLang="id-ID" sz="2600">
                <a:solidFill>
                  <a:schemeClr val="tx1"/>
                </a:solidFill>
                <a:latin typeface="KFGQPC HAFS Uthmanic Script" panose="02000000000000000000" charset="0"/>
                <a:ea typeface="Work Sans"/>
                <a:cs typeface="KFGQPC HAFS Uthmanic Script" panose="02000000000000000000" charset="0"/>
                <a:sym typeface="Work Sans"/>
              </a:rPr>
              <a:t>الَّذِيْ جَعَلَ لَكُمُ الْاَرْضَ فِرَاشًا وَّ</a:t>
            </a:r>
            <a:r>
              <a:rPr lang="id-ID" altLang="ar-SA" sz="260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600">
                <a:solidFill>
                  <a:schemeClr val="tx1"/>
                </a:solidFill>
                <a:latin typeface="KFGQPC HAFS Uthmanic Script" panose="02000000000000000000" charset="0"/>
                <a:ea typeface="Work Sans"/>
                <a:cs typeface="KFGQPC HAFS Uthmanic Script" panose="02000000000000000000" charset="0"/>
                <a:sym typeface="Work Sans"/>
              </a:rPr>
              <a:t>السَّمَاءَ بِنَاءً ۖوَّاَنْزَلَ مِنَ السَّمَاءِ مَاءً فَاَخْرَجَ بِهِ مِنَ الثَّمَرٰتِ رِزْقًا لَّكُمْ ۚ فَلَا تَجْعَلُوْا لِلّٰهِ اَنْدَادًا وَّاَنْتُمْ تَعْلَمُوْنَ</a:t>
            </a:r>
            <a:r>
              <a:rPr lang="id-ID" altLang="ar-SA" sz="260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600">
                <a:solidFill>
                  <a:schemeClr val="tx1"/>
                </a:solidFill>
                <a:latin typeface="KFGQPC HAFS Uthmanic Script" panose="02000000000000000000" charset="0"/>
                <a:ea typeface="Work Sans"/>
                <a:cs typeface="KFGQPC HAFS Uthmanic Script" panose="02000000000000000000" charset="0"/>
                <a:sym typeface="Work Sans"/>
              </a:rPr>
              <a:t>(</a:t>
            </a:r>
            <a:r>
              <a:rPr lang="ar-SA" sz="2600">
                <a:solidFill>
                  <a:schemeClr val="tx1"/>
                </a:solidFill>
                <a:latin typeface="KFGQPC HAFS Uthmanic Script" panose="02000000000000000000" charset="0"/>
                <a:ea typeface="Work Sans SemiBold"/>
                <a:cs typeface="KFGQPC HAFS Uthmanic Script" panose="02000000000000000000" charset="0"/>
                <a:sym typeface="Work Sans SemiBold"/>
              </a:rPr>
              <a:t>البقرة :</a:t>
            </a:r>
            <a:r>
              <a:rPr lang="ar-SA" altLang="id-ID" sz="2600">
                <a:solidFill>
                  <a:schemeClr val="tx1"/>
                </a:solidFill>
                <a:latin typeface="KFGQPC HAFS Uthmanic Script" panose="02000000000000000000" charset="0"/>
                <a:ea typeface="Work Sans"/>
                <a:cs typeface="KFGQPC HAFS Uthmanic Script" panose="02000000000000000000" charset="0"/>
                <a:sym typeface="Work Sans"/>
              </a:rPr>
              <a:t>22)</a:t>
            </a:r>
          </a:p>
        </p:txBody>
      </p:sp>
      <p:grpSp>
        <p:nvGrpSpPr>
          <p:cNvPr id="5" name="Group 4"/>
          <p:cNvGrpSpPr/>
          <p:nvPr/>
        </p:nvGrpSpPr>
        <p:grpSpPr>
          <a:xfrm>
            <a:off x="341630" y="1757680"/>
            <a:ext cx="2621915" cy="2091690"/>
            <a:chOff x="538" y="2768"/>
            <a:chExt cx="4129" cy="3294"/>
          </a:xfrm>
        </p:grpSpPr>
        <p:sp>
          <p:nvSpPr>
            <p:cNvPr id="4" name="Text Box 3"/>
            <p:cNvSpPr txBox="1"/>
            <p:nvPr/>
          </p:nvSpPr>
          <p:spPr>
            <a:xfrm>
              <a:off x="591" y="2768"/>
              <a:ext cx="4076" cy="3294"/>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2000">
                  <a:solidFill>
                    <a:schemeClr val="tx1"/>
                  </a:solidFill>
                  <a:latin typeface="Google Sans Medium" panose="020B0603030502040203" charset="0"/>
                  <a:cs typeface="Google Sans Medium" panose="020B0603030502040203" charset="0"/>
                </a:rPr>
                <a:t>Maksud kata</a:t>
              </a:r>
              <a:r>
                <a:rPr lang="en-US" sz="2000">
                  <a:solidFill>
                    <a:schemeClr val="tx1"/>
                  </a:solidFill>
                  <a:latin typeface="Google Sans" panose="020B0503030502040204" charset="0"/>
                  <a:cs typeface="Google Sans" panose="020B0503030502040204" charset="0"/>
                </a:rPr>
                <a:t> </a:t>
              </a:r>
              <a:r>
                <a:rPr lang="ar-SA" sz="2000">
                  <a:solidFill>
                    <a:schemeClr val="tx1"/>
                  </a:solidFill>
                  <a:latin typeface="Segoe UI Semibold" panose="020B0702040204020203" charset="0"/>
                  <a:cs typeface="Segoe UI Semibold" panose="020B0702040204020203" charset="0"/>
                </a:rPr>
                <a:t>السماء </a:t>
              </a:r>
              <a:r>
                <a:rPr lang="id-ID" altLang="ar-SA" sz="2000">
                  <a:solidFill>
                    <a:schemeClr val="tx1"/>
                  </a:solidFill>
                  <a:latin typeface="Google Sans Medium" panose="020B0603030502040203" charset="0"/>
                  <a:cs typeface="Google Sans Medium" panose="020B0603030502040203" charset="0"/>
                </a:rPr>
                <a:t>disini adalah </a:t>
              </a:r>
              <a:r>
                <a:rPr lang="ar-SA" altLang="ar-SA" sz="2000">
                  <a:solidFill>
                    <a:schemeClr val="tx1"/>
                  </a:solidFill>
                  <a:latin typeface="Segoe UI Semibold" panose="020B0702040204020203" charset="0"/>
                  <a:cs typeface="Segoe UI Semibold" panose="020B0702040204020203" charset="0"/>
                </a:rPr>
                <a:t>طبقات الغازية</a:t>
              </a:r>
              <a:r>
                <a:rPr lang="en-US" altLang="ar-SA" sz="2000">
                  <a:solidFill>
                    <a:schemeClr val="tx1"/>
                  </a:solidFill>
                  <a:latin typeface="Segoe UI Semibold" panose="020B0702040204020203" charset="0"/>
                  <a:cs typeface="Segoe UI Semibold" panose="020B0702040204020203" charset="0"/>
                </a:rPr>
                <a:t> </a:t>
              </a:r>
              <a:r>
                <a:rPr lang="en-US" altLang="ar-SA" sz="2000">
                  <a:solidFill>
                    <a:schemeClr val="tx1"/>
                  </a:solidFill>
                  <a:latin typeface="Google Sans Medium" panose="020B0603030502040203" charset="0"/>
                  <a:cs typeface="Google Sans Medium" panose="020B0603030502040203" charset="0"/>
                </a:rPr>
                <a:t>alias</a:t>
              </a:r>
              <a:r>
                <a:rPr lang="id-ID" altLang="en-US" sz="2000">
                  <a:solidFill>
                    <a:schemeClr val="tx1"/>
                  </a:solidFill>
                  <a:latin typeface="Google Sans Medium" panose="020B0603030502040203" charset="0"/>
                  <a:cs typeface="Google Sans Medium" panose="020B0603030502040203" charset="0"/>
                </a:rPr>
                <a:t> </a:t>
              </a:r>
              <a:r>
                <a:rPr lang="en-US" altLang="ar-SA" sz="2000">
                  <a:solidFill>
                    <a:schemeClr val="tx1"/>
                  </a:solidFill>
                  <a:latin typeface="Google Sans Medium" panose="020B0603030502040203" charset="0"/>
                  <a:cs typeface="Google Sans Medium" panose="020B0603030502040203" charset="0"/>
                </a:rPr>
                <a:t>tingkatan-tingkatan atmosfir</a:t>
              </a:r>
            </a:p>
          </p:txBody>
        </p:sp>
        <p:sp>
          <p:nvSpPr>
            <p:cNvPr id="13" name="Google Shape;348;p35"/>
            <p:cNvSpPr/>
            <p:nvPr/>
          </p:nvSpPr>
          <p:spPr>
            <a:xfrm rot="16200000">
              <a:off x="-924" y="4415"/>
              <a:ext cx="2995" cy="72"/>
            </a:xfrm>
            <a:prstGeom prst="rect">
              <a:avLst/>
            </a:pr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p:grpSp>
        <p:nvGrpSpPr>
          <p:cNvPr id="17" name="Group 16"/>
          <p:cNvGrpSpPr/>
          <p:nvPr/>
        </p:nvGrpSpPr>
        <p:grpSpPr>
          <a:xfrm>
            <a:off x="154305" y="411480"/>
            <a:ext cx="3127375" cy="1016000"/>
            <a:chOff x="289" y="539"/>
            <a:chExt cx="4925" cy="1600"/>
          </a:xfrm>
        </p:grpSpPr>
        <p:sp>
          <p:nvSpPr>
            <p:cNvPr id="15" name="Title 1"/>
            <p:cNvSpPr/>
            <p:nvPr/>
          </p:nvSpPr>
          <p:spPr>
            <a:xfrm>
              <a:off x="289" y="539"/>
              <a:ext cx="4925" cy="1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a:solidFill>
                    <a:schemeClr val="tx1"/>
                  </a:solidFill>
                  <a:latin typeface="Segoe UI Semibold" panose="020B0702040204020203" charset="0"/>
                  <a:cs typeface="Segoe UI Semibold" panose="020B0702040204020203" charset="0"/>
                </a:rPr>
                <a:t>طبقات الغازية</a:t>
              </a:r>
            </a:p>
          </p:txBody>
        </p:sp>
        <p:sp>
          <p:nvSpPr>
            <p:cNvPr id="16" name="Google Shape;348;p35"/>
            <p:cNvSpPr/>
            <p:nvPr/>
          </p:nvSpPr>
          <p:spPr>
            <a:xfrm>
              <a:off x="878" y="1806"/>
              <a:ext cx="3744" cy="86"/>
            </a:xfrm>
            <a:prstGeom prst="rect">
              <a:avLst/>
            </a:pr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p:grpSp>
        <p:nvGrpSpPr>
          <p:cNvPr id="334" name="Google Shape;334;p34"/>
          <p:cNvGrpSpPr/>
          <p:nvPr/>
        </p:nvGrpSpPr>
        <p:grpSpPr>
          <a:xfrm rot="5400000">
            <a:off x="3617595" y="-5514975"/>
            <a:ext cx="14459585" cy="6856730"/>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p:sp>
        <p:nvSpPr>
          <p:cNvPr id="3" name="Rectangles 2"/>
          <p:cNvSpPr/>
          <p:nvPr/>
        </p:nvSpPr>
        <p:spPr>
          <a:xfrm rot="2520000">
            <a:off x="-495300" y="414210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6" name="Google Shape;756;p52"/>
          <p:cNvSpPr/>
          <p:nvPr/>
        </p:nvSpPr>
        <p:spPr>
          <a:xfrm rot="5880000">
            <a:off x="3131710" y="-2466745"/>
            <a:ext cx="4163717" cy="4163717"/>
          </a:xfrm>
          <a:prstGeom prst="blockArc">
            <a:avLst>
              <a:gd name="adj1" fmla="val 16011075"/>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2"/>
          <p:cNvSpPr/>
          <p:nvPr/>
        </p:nvSpPr>
        <p:spPr>
          <a:xfrm flipH="1">
            <a:off x="7288975" y="357105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0"/>
          <p:cNvGrpSpPr/>
          <p:nvPr/>
        </p:nvGrpSpPr>
        <p:grpSpPr>
          <a:xfrm rot="1320000">
            <a:off x="5217795" y="3697605"/>
            <a:ext cx="3519170" cy="1808480"/>
            <a:chOff x="6220" y="5499"/>
            <a:chExt cx="5542" cy="2848"/>
          </a:xfrm>
          <a:solidFill>
            <a:schemeClr val="bg2"/>
          </a:solidFill>
        </p:grpSpPr>
        <p:sp>
          <p:nvSpPr>
            <p:cNvPr id="757" name="Google Shape;757;p52"/>
            <p:cNvSpPr/>
            <p:nvPr/>
          </p:nvSpPr>
          <p:spPr>
            <a:xfrm rot="1422364" flipH="1">
              <a:off x="6338" y="5499"/>
              <a:ext cx="707" cy="2848"/>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2"/>
            <p:cNvSpPr/>
            <p:nvPr/>
          </p:nvSpPr>
          <p:spPr>
            <a:xfrm rot="-3977636" flipH="1">
              <a:off x="8638" y="5069"/>
              <a:ext cx="707" cy="554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roup 6"/>
          <p:cNvGrpSpPr/>
          <p:nvPr/>
        </p:nvGrpSpPr>
        <p:grpSpPr>
          <a:xfrm>
            <a:off x="215265" y="952818"/>
            <a:ext cx="4086225" cy="3237865"/>
            <a:chOff x="339" y="1256"/>
            <a:chExt cx="6435" cy="5099"/>
          </a:xfrm>
        </p:grpSpPr>
        <p:sp>
          <p:nvSpPr>
            <p:cNvPr id="4" name="Text Box 3"/>
            <p:cNvSpPr txBox="1"/>
            <p:nvPr/>
          </p:nvSpPr>
          <p:spPr>
            <a:xfrm>
              <a:off x="349" y="1256"/>
              <a:ext cx="6425" cy="2409"/>
            </a:xfrm>
            <a:prstGeom prst="rect">
              <a:avLst/>
            </a:prstGeom>
            <a:noFill/>
          </p:spPr>
          <p:txBody>
            <a:bodyPr wrap="square" rtlCol="0" anchor="t">
              <a:spAutoFit/>
            </a:bodyPr>
            <a:lstStyle/>
            <a:p>
              <a:pPr marL="0" lvl="0" indent="0" algn="r" rtl="1" eaLnBrk="1" fontAlgn="auto" latinLnBrk="0" hangingPunct="1">
                <a:lnSpc>
                  <a:spcPct val="120000"/>
                </a:lnSpc>
                <a:spcBef>
                  <a:spcPts val="0"/>
                </a:spcBef>
                <a:spcAft>
                  <a:spcPts val="0"/>
                </a:spcAft>
                <a:buNone/>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فَبَدَّلَ الَّذِيْنَ ظَلَمُوْا قَوْلًا غَيْرَ الَّذِيْ قِيْلَ لَهُمْ فَاَنْزَلْنَا عَلَى الَّذِيْنَ ظَلَمُوْا رِجْزًا مِّنَ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بِمَا كَانُوْا يَفْسُقُوْنَ ࣖ</a:t>
              </a:r>
              <a:r>
                <a:rPr lang="id-ID" altLang="ar-SA" sz="2600">
                  <a:solidFill>
                    <a:schemeClr val="tx1"/>
                  </a:solidFill>
                  <a:latin typeface="KFGQPC HAFS Uthmanic Script" panose="02000000000000000000" charset="0"/>
                  <a:ea typeface="Work Sans"/>
                  <a:cs typeface="KFGQPC HAFS Uthmanic Script" panose="02000000000000000000" charset="0"/>
                  <a:sym typeface="Work Sans"/>
                </a:rPr>
                <a:t>(59)</a:t>
              </a:r>
              <a:r>
                <a:rPr lang="en-US" altLang="id-ID" sz="2600">
                  <a:solidFill>
                    <a:schemeClr val="tx1"/>
                  </a:solidFill>
                  <a:latin typeface="KFGQPC HAFS Uthmanic Script" panose="02000000000000000000" charset="0"/>
                  <a:ea typeface="Work Sans"/>
                  <a:cs typeface="KFGQPC HAFS Uthmanic Script" panose="02000000000000000000" charset="0"/>
                  <a:sym typeface="Work Sans"/>
                </a:rPr>
                <a:t> </a:t>
              </a:r>
              <a:r>
                <a:rPr lang="id-ID" altLang="ar-SA" sz="2600">
                  <a:solidFill>
                    <a:schemeClr val="tx1"/>
                  </a:solidFill>
                  <a:latin typeface="KFGQPC HAFS Uthmanic Script" panose="02000000000000000000" charset="0"/>
                  <a:ea typeface="Work Sans"/>
                  <a:cs typeface="KFGQPC HAFS Uthmanic Script" panose="02000000000000000000" charset="0"/>
                  <a:sym typeface="Work Sans"/>
                </a:rPr>
                <a:t> </a:t>
              </a:r>
            </a:p>
          </p:txBody>
        </p:sp>
        <p:sp>
          <p:nvSpPr>
            <p:cNvPr id="3" name="Text Box 2"/>
            <p:cNvSpPr txBox="1"/>
            <p:nvPr/>
          </p:nvSpPr>
          <p:spPr>
            <a:xfrm>
              <a:off x="339" y="3946"/>
              <a:ext cx="6435" cy="2409"/>
            </a:xfrm>
            <a:prstGeom prst="rect">
              <a:avLst/>
            </a:prstGeom>
            <a:noFill/>
          </p:spPr>
          <p:txBody>
            <a:bodyPr wrap="square" rtlCol="0" anchor="t">
              <a:spAutoFit/>
            </a:bodyPr>
            <a:lstStyle/>
            <a:p>
              <a:pPr lvl="0" algn="r" rtl="1">
                <a:lnSpc>
                  <a:spcPct val="120000"/>
                </a:lnSpc>
                <a:buSzTx/>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قَدْ نَرٰى تَقَلُّبَ وَجْهِكَ فِى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فَلَنُوَلِّيَنَّكَ قِبْلَةً تَرْضٰىهَا ۖ فَوَلِّ وَجْهَكَ شَطْرَ الْمَسْجِدِ الْحَرَامِ ۗ(144) </a:t>
              </a:r>
            </a:p>
          </p:txBody>
        </p:sp>
      </p:grpSp>
      <p:grpSp>
        <p:nvGrpSpPr>
          <p:cNvPr id="17" name="Group 16"/>
          <p:cNvGrpSpPr/>
          <p:nvPr/>
        </p:nvGrpSpPr>
        <p:grpSpPr>
          <a:xfrm>
            <a:off x="5807710" y="1936750"/>
            <a:ext cx="3127375" cy="1016000"/>
            <a:chOff x="289" y="539"/>
            <a:chExt cx="4925" cy="1600"/>
          </a:xfrm>
        </p:grpSpPr>
        <p:sp>
          <p:nvSpPr>
            <p:cNvPr id="15" name="Title 1"/>
            <p:cNvSpPr/>
            <p:nvPr/>
          </p:nvSpPr>
          <p:spPr>
            <a:xfrm>
              <a:off x="289" y="539"/>
              <a:ext cx="4925" cy="1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a:latin typeface="Segoe UI Semibold" panose="020B0702040204020203" charset="0"/>
                  <a:cs typeface="Segoe UI Semibold" panose="020B0702040204020203" charset="0"/>
                </a:rPr>
                <a:t>طبقات الغازية</a:t>
              </a:r>
            </a:p>
          </p:txBody>
        </p:sp>
        <p:sp>
          <p:nvSpPr>
            <p:cNvPr id="16" name="Google Shape;348;p35"/>
            <p:cNvSpPr/>
            <p:nvPr/>
          </p:nvSpPr>
          <p:spPr>
            <a:xfrm>
              <a:off x="878" y="1806"/>
              <a:ext cx="3744" cy="86"/>
            </a:xfrm>
            <a:prstGeom prst="rect">
              <a:avLst/>
            </a:pr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roup 7"/>
          <p:cNvGrpSpPr/>
          <p:nvPr/>
        </p:nvGrpSpPr>
        <p:grpSpPr>
          <a:xfrm>
            <a:off x="-3018155" y="1726565"/>
            <a:ext cx="2164715" cy="1691020"/>
            <a:chOff x="538" y="2768"/>
            <a:chExt cx="4129" cy="3225"/>
          </a:xfrm>
        </p:grpSpPr>
        <p:sp>
          <p:nvSpPr>
            <p:cNvPr id="9" name="Text Box 8"/>
            <p:cNvSpPr txBox="1"/>
            <p:nvPr/>
          </p:nvSpPr>
          <p:spPr>
            <a:xfrm>
              <a:off x="591" y="2768"/>
              <a:ext cx="4076" cy="3225"/>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1600">
                  <a:latin typeface="Google Sans Medium" panose="020B0603030502040203" charset="0"/>
                  <a:cs typeface="Google Sans Medium" panose="020B0603030502040203" charset="0"/>
                </a:rPr>
                <a:t>Maksud kata</a:t>
              </a:r>
              <a:r>
                <a:rPr lang="en-US" sz="1600">
                  <a:latin typeface="Google Sans" panose="020B0503030502040204" charset="0"/>
                  <a:cs typeface="Google Sans" panose="020B0503030502040204" charset="0"/>
                </a:rPr>
                <a:t> </a:t>
              </a:r>
              <a:r>
                <a:rPr lang="ar-SA" sz="1600">
                  <a:latin typeface="Segoe UI Semibold" panose="020B0702040204020203" charset="0"/>
                  <a:cs typeface="Segoe UI Semibold" panose="020B0702040204020203" charset="0"/>
                </a:rPr>
                <a:t>السماء </a:t>
              </a:r>
              <a:r>
                <a:rPr lang="id-ID" altLang="ar-SA" sz="1600">
                  <a:latin typeface="Google Sans Medium" panose="020B0603030502040203" charset="0"/>
                  <a:cs typeface="Google Sans Medium" panose="020B0603030502040203" charset="0"/>
                </a:rPr>
                <a:t>disini adalah </a:t>
              </a:r>
              <a:r>
                <a:rPr lang="ar-SA" altLang="ar-SA" sz="1600">
                  <a:latin typeface="Segoe UI Semibold" panose="020B0702040204020203" charset="0"/>
                  <a:cs typeface="Segoe UI Semibold" panose="020B0702040204020203" charset="0"/>
                </a:rPr>
                <a:t>طبقات الغازية</a:t>
              </a:r>
              <a:r>
                <a:rPr lang="en-US" altLang="ar-SA" sz="1600">
                  <a:latin typeface="Segoe UI Semibold" panose="020B0702040204020203" charset="0"/>
                  <a:cs typeface="Segoe UI Semibold" panose="020B0702040204020203" charset="0"/>
                </a:rPr>
                <a:t> </a:t>
              </a:r>
              <a:r>
                <a:rPr lang="en-US" altLang="ar-SA" sz="1600">
                  <a:latin typeface="Google Sans Medium" panose="020B0603030502040203" charset="0"/>
                  <a:cs typeface="Google Sans Medium" panose="020B0603030502040203" charset="0"/>
                </a:rPr>
                <a:t>alias</a:t>
              </a:r>
              <a:r>
                <a:rPr lang="id-ID" altLang="en-US" sz="1600">
                  <a:latin typeface="Google Sans Medium" panose="020B0603030502040203" charset="0"/>
                  <a:cs typeface="Google Sans Medium" panose="020B0603030502040203" charset="0"/>
                </a:rPr>
                <a:t> </a:t>
              </a:r>
              <a:r>
                <a:rPr lang="en-US" altLang="ar-SA" sz="1600">
                  <a:latin typeface="Google Sans Medium" panose="020B0603030502040203" charset="0"/>
                  <a:cs typeface="Google Sans Medium" panose="020B0603030502040203" charset="0"/>
                </a:rPr>
                <a:t>tingkatan-tingkatan atmosfir</a:t>
              </a:r>
            </a:p>
          </p:txBody>
        </p:sp>
        <p:sp>
          <p:nvSpPr>
            <p:cNvPr id="10" name="Google Shape;348;p35"/>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37"/>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385" name="Google Shape;385;p37"/>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386" name="Google Shape;386;p37"/>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387" name="Google Shape;387;p37"/>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Title</a:t>
            </a:r>
          </a:p>
        </p:txBody>
      </p:sp>
      <p:sp>
        <p:nvSpPr>
          <p:cNvPr id="388" name="Google Shape;388;p37"/>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 and it was named after the Roman god of the skies</a:t>
            </a:r>
          </a:p>
        </p:txBody>
      </p:sp>
      <p:sp>
        <p:nvSpPr>
          <p:cNvPr id="389" name="Google Shape;389;p37"/>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and its atmosphere is poisonous. It’s the second-brightest natural object in the night sky</a:t>
            </a:r>
          </a:p>
        </p:txBody>
      </p:sp>
      <p:sp>
        <p:nvSpPr>
          <p:cNvPr id="390" name="Google Shape;390;p37"/>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and it's composed mostly of hydrogen and helium. It was named after the Roman god of wealth and agriculture</a:t>
            </a:r>
          </a:p>
        </p:txBody>
      </p:sp>
      <p:sp>
        <p:nvSpPr>
          <p:cNvPr id="391" name="Google Shape;391;p37"/>
          <p:cNvSpPr/>
          <p:nvPr/>
        </p:nvSpPr>
        <p:spPr>
          <a:xfrm>
            <a:off x="3008712" y="1812435"/>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7"/>
          <p:cNvSpPr/>
          <p:nvPr/>
        </p:nvSpPr>
        <p:spPr>
          <a:xfrm>
            <a:off x="3008724" y="3977571"/>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7"/>
          <p:cNvSpPr/>
          <p:nvPr/>
        </p:nvSpPr>
        <p:spPr>
          <a:xfrm>
            <a:off x="3008712" y="2888166"/>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7"/>
          <p:cNvSpPr/>
          <p:nvPr/>
        </p:nvSpPr>
        <p:spPr>
          <a:xfrm rot="-6524895" flipH="1">
            <a:off x="7097994" y="-2736789"/>
            <a:ext cx="4163833" cy="4163833"/>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flipH="1">
            <a:off x="1302669" y="198572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37"/>
          <p:cNvGrpSpPr/>
          <p:nvPr/>
        </p:nvGrpSpPr>
        <p:grpSpPr>
          <a:xfrm>
            <a:off x="-2277820" y="2781362"/>
            <a:ext cx="4930800" cy="5225146"/>
            <a:chOff x="-2277820" y="2781362"/>
            <a:chExt cx="4930800" cy="5225146"/>
          </a:xfrm>
        </p:grpSpPr>
        <p:sp>
          <p:nvSpPr>
            <p:cNvPr id="397" name="Google Shape;397;p37"/>
            <p:cNvSpPr/>
            <p:nvPr/>
          </p:nvSpPr>
          <p:spPr>
            <a:xfrm rot="2698376">
              <a:off x="188159" y="2606723"/>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Jenis Kata السماوات Dalam Al-Quran">
  <a:themeElements>
    <a:clrScheme name="Custom 2">
      <a:dk1>
        <a:srgbClr val="FAFAFA"/>
      </a:dk1>
      <a:lt1>
        <a:srgbClr val="34495E"/>
      </a:lt1>
      <a:dk2>
        <a:srgbClr val="FAFAFA"/>
      </a:dk2>
      <a:lt2>
        <a:srgbClr val="FAFAFA"/>
      </a:lt2>
      <a:accent1>
        <a:srgbClr val="FAFAFA"/>
      </a:accent1>
      <a:accent2>
        <a:srgbClr val="FAFAFA"/>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2109</Words>
  <Application>Microsoft Office PowerPoint</Application>
  <PresentationFormat>On-screen Show (16:9)</PresentationFormat>
  <Paragraphs>318</Paragraphs>
  <Slides>45</Slides>
  <Notes>44</Notes>
  <HiddenSlides>1</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45</vt:i4>
      </vt:variant>
    </vt:vector>
  </HeadingPairs>
  <TitlesOfParts>
    <vt:vector size="63" baseType="lpstr">
      <vt:lpstr>Proxima Nova</vt:lpstr>
      <vt:lpstr>Segoe UI</vt:lpstr>
      <vt:lpstr>Lexend Deca Black</vt:lpstr>
      <vt:lpstr>Sarabun</vt:lpstr>
      <vt:lpstr>Arial</vt:lpstr>
      <vt:lpstr>Google Sans</vt:lpstr>
      <vt:lpstr>Roboto Medium</vt:lpstr>
      <vt:lpstr>Segoe UI Semibold</vt:lpstr>
      <vt:lpstr>KFGQPC HAFS Uthmanic Script</vt:lpstr>
      <vt:lpstr>PT Sans</vt:lpstr>
      <vt:lpstr>Montserrat</vt:lpstr>
      <vt:lpstr>Google Sans Medium</vt:lpstr>
      <vt:lpstr>Calibri</vt:lpstr>
      <vt:lpstr>Amatic SC</vt:lpstr>
      <vt:lpstr>Proxima Nova Semibold</vt:lpstr>
      <vt:lpstr>Alata</vt:lpstr>
      <vt:lpstr>Jenis Kata السماوات Dalam Al-Quran</vt:lpstr>
      <vt:lpstr>Slidesgo Final Pages</vt:lpstr>
      <vt:lpstr>Jenis Kata السماوات Dalam Al-Quran</vt:lpstr>
      <vt:lpstr>PowerPoint Presentation</vt:lpstr>
      <vt:lpstr>PowerPoint Presentation</vt:lpstr>
      <vt:lpstr>PowerPoint Presentation</vt:lpstr>
      <vt:lpstr>Penjelasan &amp; Ciri-Ciri </vt:lpstr>
      <vt:lpstr>PowerPoint Presentation</vt:lpstr>
      <vt:lpstr>PowerPoint Presentation</vt:lpstr>
      <vt:lpstr>Title</vt:lpstr>
      <vt:lpstr>PowerPoint Presentation</vt:lpstr>
      <vt:lpstr>Divide the contents</vt:lpstr>
      <vt:lpstr>Represent three ideas</vt:lpstr>
      <vt:lpstr>Four new ideas</vt:lpstr>
      <vt:lpstr>Sometimes, reviewing concepts is a good idea</vt:lpstr>
      <vt:lpstr>—Someone Famous</vt:lpstr>
      <vt:lpstr>15,000</vt:lpstr>
      <vt:lpstr>9h 55m 23s</vt:lpstr>
      <vt:lpstr>This is a graph</vt:lpstr>
      <vt:lpstr>Map</vt:lpstr>
      <vt:lpstr>Table</vt:lpstr>
      <vt:lpstr>Timeline</vt:lpstr>
      <vt:lpstr>Organizational chart</vt:lpstr>
      <vt:lpstr>Roadmap infographic</vt:lpstr>
      <vt:lpstr>Photo showcase</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lpstr>Contents of this template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Jenis Kata السماء Dalam Al-Quran</dc:title>
  <dc:creator/>
  <cp:lastModifiedBy>Alfatih</cp:lastModifiedBy>
  <cp:revision>40</cp:revision>
  <dcterms:created xsi:type="dcterms:W3CDTF">2023-02-11T03:32:00Z</dcterms:created>
  <dcterms:modified xsi:type="dcterms:W3CDTF">2023-02-13T12:57:30Z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5731508CD36A4AF39F5728ED602DA950</vt:lpwstr>
  </property>
  <property fmtid="{D5CDD505-2E9C-101B-9397-08002B2CF9AE}" pid="3" name="KSOProductBuildVer">
    <vt:lpwstr>1033-11.2.0.11440</vt:lpwstr>
  </property>
</Properties>
</file>